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00" r:id="rId1"/>
  </p:sldMasterIdLst>
  <p:notesMasterIdLst>
    <p:notesMasterId r:id="rId27"/>
  </p:notesMasterIdLst>
  <p:handoutMasterIdLst>
    <p:handoutMasterId r:id="rId28"/>
  </p:handoutMasterIdLst>
  <p:sldIdLst>
    <p:sldId id="256" r:id="rId2"/>
    <p:sldId id="257" r:id="rId3"/>
    <p:sldId id="258" r:id="rId4"/>
    <p:sldId id="262" r:id="rId5"/>
    <p:sldId id="260" r:id="rId6"/>
    <p:sldId id="261" r:id="rId7"/>
    <p:sldId id="286" r:id="rId8"/>
    <p:sldId id="265" r:id="rId9"/>
    <p:sldId id="264" r:id="rId10"/>
    <p:sldId id="267" r:id="rId11"/>
    <p:sldId id="268" r:id="rId12"/>
    <p:sldId id="269" r:id="rId13"/>
    <p:sldId id="270" r:id="rId14"/>
    <p:sldId id="273" r:id="rId15"/>
    <p:sldId id="277" r:id="rId16"/>
    <p:sldId id="278" r:id="rId17"/>
    <p:sldId id="275" r:id="rId18"/>
    <p:sldId id="279" r:id="rId19"/>
    <p:sldId id="281" r:id="rId20"/>
    <p:sldId id="280" r:id="rId21"/>
    <p:sldId id="276" r:id="rId22"/>
    <p:sldId id="282" r:id="rId23"/>
    <p:sldId id="284" r:id="rId24"/>
    <p:sldId id="285" r:id="rId25"/>
    <p:sldId id="287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06" autoAdjust="0"/>
    <p:restoredTop sz="94660"/>
  </p:normalViewPr>
  <p:slideViewPr>
    <p:cSldViewPr snapToGrid="0">
      <p:cViewPr varScale="1">
        <p:scale>
          <a:sx n="162" d="100"/>
          <a:sy n="162" d="100"/>
        </p:scale>
        <p:origin x="100" y="4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DFCAD6B-21B1-42AF-9383-2F8D673169DE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6D0890B-0053-4894-B823-B75B12250181}">
      <dgm:prSet phldrT="[Text]" custT="1"/>
      <dgm:spPr>
        <a:solidFill>
          <a:schemeClr val="accent2">
            <a:lumMod val="50000"/>
          </a:schemeClr>
        </a:solidFill>
        <a:ln>
          <a:noFill/>
        </a:ln>
      </dgm:spPr>
      <dgm:t>
        <a:bodyPr/>
        <a:lstStyle/>
        <a:p>
          <a:r>
            <a:rPr lang="en-US" sz="2000" dirty="0" smtClean="0">
              <a:solidFill>
                <a:srgbClr val="00B0F0"/>
              </a:solidFill>
            </a:rPr>
            <a:t>Introduction</a:t>
          </a:r>
          <a:endParaRPr lang="en-US" sz="2000" dirty="0">
            <a:solidFill>
              <a:srgbClr val="00B0F0"/>
            </a:solidFill>
          </a:endParaRPr>
        </a:p>
      </dgm:t>
    </dgm:pt>
    <dgm:pt modelId="{D9A3A845-3F93-4415-B78A-863CAE32DCC5}" type="parTrans" cxnId="{EBD56CB1-1EC1-4677-8306-D20C8A9C8490}">
      <dgm:prSet/>
      <dgm:spPr/>
      <dgm:t>
        <a:bodyPr/>
        <a:lstStyle/>
        <a:p>
          <a:endParaRPr lang="en-US"/>
        </a:p>
      </dgm:t>
    </dgm:pt>
    <dgm:pt modelId="{4E127584-ABE8-46A1-A20C-A40A49241F69}" type="sibTrans" cxnId="{EBD56CB1-1EC1-4677-8306-D20C8A9C8490}">
      <dgm:prSet/>
      <dgm:spPr/>
      <dgm:t>
        <a:bodyPr/>
        <a:lstStyle/>
        <a:p>
          <a:endParaRPr lang="en-US"/>
        </a:p>
      </dgm:t>
    </dgm:pt>
    <dgm:pt modelId="{0737E983-19BF-4F57-8397-3F39FA7875F1}">
      <dgm:prSet phldrT="[Text]" custT="1"/>
      <dgm:spPr/>
      <dgm:t>
        <a:bodyPr/>
        <a:lstStyle/>
        <a:p>
          <a:r>
            <a:rPr lang="en-US" sz="1200" dirty="0" smtClean="0"/>
            <a:t>What is React-Native?</a:t>
          </a:r>
          <a:endParaRPr lang="en-US" sz="1200" dirty="0"/>
        </a:p>
      </dgm:t>
    </dgm:pt>
    <dgm:pt modelId="{D78EDB43-9AC0-4BE6-93FB-3975F5ED7DC1}" type="parTrans" cxnId="{6A84DAB5-6841-41D2-92B3-470AE83A82F2}">
      <dgm:prSet/>
      <dgm:spPr/>
      <dgm:t>
        <a:bodyPr/>
        <a:lstStyle/>
        <a:p>
          <a:endParaRPr lang="en-US"/>
        </a:p>
      </dgm:t>
    </dgm:pt>
    <dgm:pt modelId="{D010A270-26F5-449C-858A-A6146FCD080F}" type="sibTrans" cxnId="{6A84DAB5-6841-41D2-92B3-470AE83A82F2}">
      <dgm:prSet/>
      <dgm:spPr/>
      <dgm:t>
        <a:bodyPr/>
        <a:lstStyle/>
        <a:p>
          <a:endParaRPr lang="en-US"/>
        </a:p>
      </dgm:t>
    </dgm:pt>
    <dgm:pt modelId="{5E781880-BBEF-4BD2-9FB9-DDCF84C29C97}">
      <dgm:prSet phldrT="[Text]" custT="1"/>
      <dgm:spPr>
        <a:solidFill>
          <a:schemeClr val="accent2">
            <a:lumMod val="50000"/>
          </a:schemeClr>
        </a:solidFill>
        <a:ln>
          <a:noFill/>
        </a:ln>
      </dgm:spPr>
      <dgm:t>
        <a:bodyPr/>
        <a:lstStyle/>
        <a:p>
          <a:r>
            <a:rPr lang="en-US" sz="2000" b="0" i="0" dirty="0" smtClean="0">
              <a:solidFill>
                <a:srgbClr val="00B0F0"/>
              </a:solidFill>
            </a:rPr>
            <a:t>Native Components and Core Components</a:t>
          </a:r>
          <a:endParaRPr lang="en-US" sz="2000" b="0" dirty="0">
            <a:solidFill>
              <a:srgbClr val="00B0F0"/>
            </a:solidFill>
          </a:endParaRPr>
        </a:p>
      </dgm:t>
    </dgm:pt>
    <dgm:pt modelId="{3622C1D8-149E-44B9-A59E-B52AEE101898}" type="parTrans" cxnId="{43117FE3-6D1A-4772-A448-297BF9224778}">
      <dgm:prSet/>
      <dgm:spPr/>
      <dgm:t>
        <a:bodyPr/>
        <a:lstStyle/>
        <a:p>
          <a:endParaRPr lang="en-US"/>
        </a:p>
      </dgm:t>
    </dgm:pt>
    <dgm:pt modelId="{E2F84F5A-692B-4D7A-9756-1AEE4A062926}" type="sibTrans" cxnId="{43117FE3-6D1A-4772-A448-297BF9224778}">
      <dgm:prSet/>
      <dgm:spPr/>
      <dgm:t>
        <a:bodyPr/>
        <a:lstStyle/>
        <a:p>
          <a:endParaRPr lang="en-US"/>
        </a:p>
      </dgm:t>
    </dgm:pt>
    <dgm:pt modelId="{402B302A-4BED-4228-9E56-5E208146C3AF}">
      <dgm:prSet phldrT="[Text]" custT="1"/>
      <dgm:spPr/>
      <dgm:t>
        <a:bodyPr/>
        <a:lstStyle/>
        <a:p>
          <a:r>
            <a:rPr lang="en-PH" sz="1200" b="0" i="0" dirty="0" smtClean="0"/>
            <a:t>Native Components</a:t>
          </a:r>
          <a:endParaRPr lang="en-US" sz="1200" b="0" dirty="0"/>
        </a:p>
      </dgm:t>
    </dgm:pt>
    <dgm:pt modelId="{D1670669-3C5A-43FA-AEED-5022442BADD1}" type="parTrans" cxnId="{A62B6528-0632-4D45-B601-0434C3DD2CF7}">
      <dgm:prSet/>
      <dgm:spPr/>
      <dgm:t>
        <a:bodyPr/>
        <a:lstStyle/>
        <a:p>
          <a:endParaRPr lang="en-US"/>
        </a:p>
      </dgm:t>
    </dgm:pt>
    <dgm:pt modelId="{C8091BF0-8E83-478E-86DE-E26810F6E098}" type="sibTrans" cxnId="{A62B6528-0632-4D45-B601-0434C3DD2CF7}">
      <dgm:prSet/>
      <dgm:spPr/>
      <dgm:t>
        <a:bodyPr/>
        <a:lstStyle/>
        <a:p>
          <a:endParaRPr lang="en-US"/>
        </a:p>
      </dgm:t>
    </dgm:pt>
    <dgm:pt modelId="{1F9D5E22-18DD-452B-B293-F0E10F69AA4B}">
      <dgm:prSet phldrT="[Text]" custT="1"/>
      <dgm:spPr>
        <a:solidFill>
          <a:schemeClr val="accent2">
            <a:lumMod val="50000"/>
          </a:schemeClr>
        </a:solidFill>
        <a:ln>
          <a:noFill/>
        </a:ln>
      </dgm:spPr>
      <dgm:t>
        <a:bodyPr/>
        <a:lstStyle/>
        <a:p>
          <a:r>
            <a:rPr lang="en-US" sz="2000" dirty="0" smtClean="0">
              <a:solidFill>
                <a:srgbClr val="00B0F0"/>
              </a:solidFill>
            </a:rPr>
            <a:t>React Fundamentals</a:t>
          </a:r>
          <a:endParaRPr lang="en-US" sz="2000" dirty="0"/>
        </a:p>
      </dgm:t>
    </dgm:pt>
    <dgm:pt modelId="{F70B2D1F-C874-426E-B07F-49E206F89B08}" type="parTrans" cxnId="{C4103931-7E1C-4F2B-A782-F44687D6CEDB}">
      <dgm:prSet/>
      <dgm:spPr/>
      <dgm:t>
        <a:bodyPr/>
        <a:lstStyle/>
        <a:p>
          <a:endParaRPr lang="en-US"/>
        </a:p>
      </dgm:t>
    </dgm:pt>
    <dgm:pt modelId="{23E3705D-672B-470A-B490-69F1DC616E2F}" type="sibTrans" cxnId="{C4103931-7E1C-4F2B-A782-F44687D6CEDB}">
      <dgm:prSet/>
      <dgm:spPr/>
      <dgm:t>
        <a:bodyPr/>
        <a:lstStyle/>
        <a:p>
          <a:endParaRPr lang="en-US"/>
        </a:p>
      </dgm:t>
    </dgm:pt>
    <dgm:pt modelId="{A17B09B6-D503-425A-9117-0E5BA61583BB}">
      <dgm:prSet phldrT="[Text]" custT="1"/>
      <dgm:spPr/>
      <dgm:t>
        <a:bodyPr/>
        <a:lstStyle/>
        <a:p>
          <a:r>
            <a:rPr lang="en-PH" sz="1200" b="0" i="0" dirty="0" smtClean="0"/>
            <a:t>Components</a:t>
          </a:r>
          <a:endParaRPr lang="en-US" sz="1200" dirty="0"/>
        </a:p>
      </dgm:t>
    </dgm:pt>
    <dgm:pt modelId="{84C06C13-0F62-49DF-B15C-CE186C8AF314}" type="parTrans" cxnId="{09B4B235-E62C-43FA-99B7-52361154DC06}">
      <dgm:prSet/>
      <dgm:spPr/>
      <dgm:t>
        <a:bodyPr/>
        <a:lstStyle/>
        <a:p>
          <a:endParaRPr lang="en-US"/>
        </a:p>
      </dgm:t>
    </dgm:pt>
    <dgm:pt modelId="{3FF87005-74EF-4544-B2DC-ED7EAC29D7A3}" type="sibTrans" cxnId="{09B4B235-E62C-43FA-99B7-52361154DC06}">
      <dgm:prSet/>
      <dgm:spPr/>
      <dgm:t>
        <a:bodyPr/>
        <a:lstStyle/>
        <a:p>
          <a:endParaRPr lang="en-US"/>
        </a:p>
      </dgm:t>
    </dgm:pt>
    <dgm:pt modelId="{9DEC56C6-D22A-4128-BC11-AD94841B4EE3}">
      <dgm:prSet phldrT="[Text]" custT="1"/>
      <dgm:spPr>
        <a:solidFill>
          <a:schemeClr val="accent2">
            <a:lumMod val="50000"/>
          </a:schemeClr>
        </a:solidFill>
        <a:ln>
          <a:noFill/>
        </a:ln>
      </dgm:spPr>
      <dgm:t>
        <a:bodyPr/>
        <a:lstStyle/>
        <a:p>
          <a:r>
            <a:rPr lang="en-US" sz="2000" dirty="0" smtClean="0">
              <a:solidFill>
                <a:srgbClr val="00B0F0"/>
              </a:solidFill>
            </a:rPr>
            <a:t>Dev Environment Setup</a:t>
          </a:r>
          <a:endParaRPr lang="en-US" sz="2000" dirty="0"/>
        </a:p>
      </dgm:t>
    </dgm:pt>
    <dgm:pt modelId="{344EC024-E273-42CE-A8BD-2E542E071565}" type="parTrans" cxnId="{7A5C84DD-B7C5-405F-847C-BFA70BB00CAD}">
      <dgm:prSet/>
      <dgm:spPr/>
      <dgm:t>
        <a:bodyPr/>
        <a:lstStyle/>
        <a:p>
          <a:endParaRPr lang="en-US"/>
        </a:p>
      </dgm:t>
    </dgm:pt>
    <dgm:pt modelId="{D408F085-1320-4AA9-9959-CD45BF5F375E}" type="sibTrans" cxnId="{7A5C84DD-B7C5-405F-847C-BFA70BB00CAD}">
      <dgm:prSet/>
      <dgm:spPr/>
      <dgm:t>
        <a:bodyPr/>
        <a:lstStyle/>
        <a:p>
          <a:endParaRPr lang="en-US"/>
        </a:p>
      </dgm:t>
    </dgm:pt>
    <dgm:pt modelId="{D920F4F7-D4C9-4D66-BF2F-47123C6FC9F9}">
      <dgm:prSet phldrT="[Text]" custT="1"/>
      <dgm:spPr/>
      <dgm:t>
        <a:bodyPr/>
        <a:lstStyle/>
        <a:p>
          <a:r>
            <a:rPr lang="en-PH" sz="1200" b="0" i="0" dirty="0" smtClean="0"/>
            <a:t>Installing dependencies</a:t>
          </a:r>
          <a:endParaRPr lang="en-US" sz="1200" b="0" dirty="0"/>
        </a:p>
      </dgm:t>
    </dgm:pt>
    <dgm:pt modelId="{8DB7A9D6-0184-4774-94FE-56E07C95FCA3}" type="parTrans" cxnId="{FEA00ADC-0ECF-42C0-A4F3-E2568DF2FECE}">
      <dgm:prSet/>
      <dgm:spPr/>
      <dgm:t>
        <a:bodyPr/>
        <a:lstStyle/>
        <a:p>
          <a:endParaRPr lang="en-US"/>
        </a:p>
      </dgm:t>
    </dgm:pt>
    <dgm:pt modelId="{3478F016-C83C-487E-BC1E-6B862ECC2A54}" type="sibTrans" cxnId="{FEA00ADC-0ECF-42C0-A4F3-E2568DF2FECE}">
      <dgm:prSet/>
      <dgm:spPr/>
      <dgm:t>
        <a:bodyPr/>
        <a:lstStyle/>
        <a:p>
          <a:endParaRPr lang="en-US"/>
        </a:p>
      </dgm:t>
    </dgm:pt>
    <dgm:pt modelId="{29B98062-90B9-4FC9-B783-C8511C4BB072}">
      <dgm:prSet phldrT="[Text]" custT="1"/>
      <dgm:spPr>
        <a:solidFill>
          <a:schemeClr val="accent2">
            <a:lumMod val="50000"/>
          </a:schemeClr>
        </a:solidFill>
        <a:ln>
          <a:noFill/>
        </a:ln>
      </dgm:spPr>
      <dgm:t>
        <a:bodyPr/>
        <a:lstStyle/>
        <a:p>
          <a:r>
            <a:rPr lang="en-US" sz="2000" dirty="0" smtClean="0">
              <a:solidFill>
                <a:srgbClr val="00B0F0"/>
              </a:solidFill>
            </a:rPr>
            <a:t>Demo</a:t>
          </a:r>
          <a:endParaRPr lang="en-US" sz="2000" dirty="0"/>
        </a:p>
      </dgm:t>
    </dgm:pt>
    <dgm:pt modelId="{0B2E24ED-59B1-4BDF-AF23-5394D309B9B0}" type="parTrans" cxnId="{B2F243F6-E108-4787-9A2B-825EC4650878}">
      <dgm:prSet/>
      <dgm:spPr/>
      <dgm:t>
        <a:bodyPr/>
        <a:lstStyle/>
        <a:p>
          <a:endParaRPr lang="en-US"/>
        </a:p>
      </dgm:t>
    </dgm:pt>
    <dgm:pt modelId="{3BED5D44-4C34-4ED5-8BD7-279325371671}" type="sibTrans" cxnId="{B2F243F6-E108-4787-9A2B-825EC4650878}">
      <dgm:prSet/>
      <dgm:spPr/>
      <dgm:t>
        <a:bodyPr/>
        <a:lstStyle/>
        <a:p>
          <a:endParaRPr lang="en-US"/>
        </a:p>
      </dgm:t>
    </dgm:pt>
    <dgm:pt modelId="{FEC87791-1A7A-4B5E-B40C-34C867E9CA71}">
      <dgm:prSet phldrT="[Text]"/>
      <dgm:spPr/>
      <dgm:t>
        <a:bodyPr/>
        <a:lstStyle/>
        <a:p>
          <a:endParaRPr lang="en-US" dirty="0"/>
        </a:p>
      </dgm:t>
    </dgm:pt>
    <dgm:pt modelId="{1E0AC306-A0D7-4BC0-8BB8-21539D5D96A2}" type="parTrans" cxnId="{4A005987-4315-4CC1-AA6F-B1D4514837CE}">
      <dgm:prSet/>
      <dgm:spPr/>
      <dgm:t>
        <a:bodyPr/>
        <a:lstStyle/>
        <a:p>
          <a:endParaRPr lang="en-US"/>
        </a:p>
      </dgm:t>
    </dgm:pt>
    <dgm:pt modelId="{939755D7-9A54-4DE3-812D-1E34C974FE2F}" type="sibTrans" cxnId="{4A005987-4315-4CC1-AA6F-B1D4514837CE}">
      <dgm:prSet/>
      <dgm:spPr/>
      <dgm:t>
        <a:bodyPr/>
        <a:lstStyle/>
        <a:p>
          <a:endParaRPr lang="en-US"/>
        </a:p>
      </dgm:t>
    </dgm:pt>
    <dgm:pt modelId="{B30CDDE4-244A-44E6-88AE-8E40B5DB3FFD}">
      <dgm:prSet phldrT="[Text]" custT="1"/>
      <dgm:spPr/>
      <dgm:t>
        <a:bodyPr/>
        <a:lstStyle/>
        <a:p>
          <a:r>
            <a:rPr lang="en-PH" sz="1200" b="0" i="0" dirty="0" smtClean="0"/>
            <a:t>Core Components</a:t>
          </a:r>
          <a:endParaRPr lang="en-US" sz="1200" b="0" dirty="0"/>
        </a:p>
      </dgm:t>
    </dgm:pt>
    <dgm:pt modelId="{F8355ED2-0FE6-4D7A-A6EE-1B5AF7B5A67F}" type="parTrans" cxnId="{9908A02F-CF0E-46AF-83DE-14BC1AF2D167}">
      <dgm:prSet/>
      <dgm:spPr/>
      <dgm:t>
        <a:bodyPr/>
        <a:lstStyle/>
        <a:p>
          <a:endParaRPr lang="en-US"/>
        </a:p>
      </dgm:t>
    </dgm:pt>
    <dgm:pt modelId="{F9D17B5C-D3F1-4F61-BAF2-808745D76D02}" type="sibTrans" cxnId="{9908A02F-CF0E-46AF-83DE-14BC1AF2D167}">
      <dgm:prSet/>
      <dgm:spPr/>
      <dgm:t>
        <a:bodyPr/>
        <a:lstStyle/>
        <a:p>
          <a:endParaRPr lang="en-US"/>
        </a:p>
      </dgm:t>
    </dgm:pt>
    <dgm:pt modelId="{FE12649D-848B-4596-98BA-11E417E463EA}">
      <dgm:prSet custT="1"/>
      <dgm:spPr/>
      <dgm:t>
        <a:bodyPr/>
        <a:lstStyle/>
        <a:p>
          <a:r>
            <a:rPr lang="en-PH" sz="1200" b="0" i="0" dirty="0" smtClean="0"/>
            <a:t>JSX</a:t>
          </a:r>
          <a:endParaRPr lang="en-PH" sz="1200" b="0" i="0" dirty="0"/>
        </a:p>
      </dgm:t>
    </dgm:pt>
    <dgm:pt modelId="{055F0C4F-A906-4159-8B59-132E2DF97CB3}" type="parTrans" cxnId="{DF6717BE-F0AF-4633-9413-2B5558DFC5F5}">
      <dgm:prSet/>
      <dgm:spPr/>
      <dgm:t>
        <a:bodyPr/>
        <a:lstStyle/>
        <a:p>
          <a:endParaRPr lang="en-US"/>
        </a:p>
      </dgm:t>
    </dgm:pt>
    <dgm:pt modelId="{CAEE5025-336D-473B-A0D6-40FF87EB282B}" type="sibTrans" cxnId="{DF6717BE-F0AF-4633-9413-2B5558DFC5F5}">
      <dgm:prSet/>
      <dgm:spPr/>
      <dgm:t>
        <a:bodyPr/>
        <a:lstStyle/>
        <a:p>
          <a:endParaRPr lang="en-US"/>
        </a:p>
      </dgm:t>
    </dgm:pt>
    <dgm:pt modelId="{DBA52F3A-5514-4FDB-AB93-D3ED8C8E5340}">
      <dgm:prSet custT="1"/>
      <dgm:spPr/>
      <dgm:t>
        <a:bodyPr/>
        <a:lstStyle/>
        <a:p>
          <a:r>
            <a:rPr lang="en-PH" sz="1200" b="0" i="0" dirty="0" smtClean="0"/>
            <a:t>Props</a:t>
          </a:r>
          <a:endParaRPr lang="en-PH" sz="1200" b="0" i="0" dirty="0"/>
        </a:p>
      </dgm:t>
    </dgm:pt>
    <dgm:pt modelId="{ABD7655E-1A87-4537-9688-934478F1309F}" type="parTrans" cxnId="{823ACBF7-A5A4-4267-85A7-6BEC187E7086}">
      <dgm:prSet/>
      <dgm:spPr/>
      <dgm:t>
        <a:bodyPr/>
        <a:lstStyle/>
        <a:p>
          <a:endParaRPr lang="en-US"/>
        </a:p>
      </dgm:t>
    </dgm:pt>
    <dgm:pt modelId="{D904230B-2CBA-4B3A-8CC8-520A6A9A8F02}" type="sibTrans" cxnId="{823ACBF7-A5A4-4267-85A7-6BEC187E7086}">
      <dgm:prSet/>
      <dgm:spPr/>
      <dgm:t>
        <a:bodyPr/>
        <a:lstStyle/>
        <a:p>
          <a:endParaRPr lang="en-US"/>
        </a:p>
      </dgm:t>
    </dgm:pt>
    <dgm:pt modelId="{453813DF-7F31-4762-BC33-510601ACFD34}">
      <dgm:prSet custT="1"/>
      <dgm:spPr/>
      <dgm:t>
        <a:bodyPr/>
        <a:lstStyle/>
        <a:p>
          <a:r>
            <a:rPr lang="en-PH" sz="1200" b="0" i="0" dirty="0" smtClean="0"/>
            <a:t>State</a:t>
          </a:r>
          <a:endParaRPr lang="en-PH" sz="1200" b="0" i="0" dirty="0"/>
        </a:p>
      </dgm:t>
    </dgm:pt>
    <dgm:pt modelId="{C9371196-00D2-44B3-A172-2AC3784BC119}" type="parTrans" cxnId="{E10437B9-F31E-46FB-BB74-8E6796EF136F}">
      <dgm:prSet/>
      <dgm:spPr/>
      <dgm:t>
        <a:bodyPr/>
        <a:lstStyle/>
        <a:p>
          <a:endParaRPr lang="en-US"/>
        </a:p>
      </dgm:t>
    </dgm:pt>
    <dgm:pt modelId="{5BC9FC3F-BE8E-4CDC-813B-3AD6C0426C72}" type="sibTrans" cxnId="{E10437B9-F31E-46FB-BB74-8E6796EF136F}">
      <dgm:prSet/>
      <dgm:spPr/>
      <dgm:t>
        <a:bodyPr/>
        <a:lstStyle/>
        <a:p>
          <a:endParaRPr lang="en-US"/>
        </a:p>
      </dgm:t>
    </dgm:pt>
    <dgm:pt modelId="{B42A1F4E-95DA-4605-92D8-47D2AF4C67AC}">
      <dgm:prSet phldrT="[Text]" custT="1"/>
      <dgm:spPr/>
      <dgm:t>
        <a:bodyPr/>
        <a:lstStyle/>
        <a:p>
          <a:r>
            <a:rPr lang="en-PH" sz="1200" b="0" i="0" dirty="0" smtClean="0"/>
            <a:t>Node, Python2, JDK</a:t>
          </a:r>
          <a:endParaRPr lang="en-US" sz="1200" b="0" dirty="0"/>
        </a:p>
      </dgm:t>
    </dgm:pt>
    <dgm:pt modelId="{9F2BD78D-21C1-45C8-9F20-9CBD2DB70C13}" type="parTrans" cxnId="{1CACD070-06AD-427A-B948-3D16EB961D8E}">
      <dgm:prSet/>
      <dgm:spPr/>
      <dgm:t>
        <a:bodyPr/>
        <a:lstStyle/>
        <a:p>
          <a:endParaRPr lang="en-US"/>
        </a:p>
      </dgm:t>
    </dgm:pt>
    <dgm:pt modelId="{8CE9FCC0-4465-4FE8-B455-74F15012CD28}" type="sibTrans" cxnId="{1CACD070-06AD-427A-B948-3D16EB961D8E}">
      <dgm:prSet/>
      <dgm:spPr/>
      <dgm:t>
        <a:bodyPr/>
        <a:lstStyle/>
        <a:p>
          <a:endParaRPr lang="en-US"/>
        </a:p>
      </dgm:t>
    </dgm:pt>
    <dgm:pt modelId="{4C08DECE-D73C-4847-A65D-4A56FC09F70C}">
      <dgm:prSet phldrT="[Text]" custT="1"/>
      <dgm:spPr/>
      <dgm:t>
        <a:bodyPr/>
        <a:lstStyle/>
        <a:p>
          <a:r>
            <a:rPr lang="en-PH" sz="1200" b="0" i="0" dirty="0" smtClean="0"/>
            <a:t>Android development environment</a:t>
          </a:r>
          <a:endParaRPr lang="en-US" sz="1200" b="0" dirty="0"/>
        </a:p>
      </dgm:t>
    </dgm:pt>
    <dgm:pt modelId="{D53D5F6E-5BFB-421F-8FB5-E033C572D248}" type="parTrans" cxnId="{7C2184AD-0A20-43A1-8518-B6D8599E8D2B}">
      <dgm:prSet/>
      <dgm:spPr/>
      <dgm:t>
        <a:bodyPr/>
        <a:lstStyle/>
        <a:p>
          <a:endParaRPr lang="en-US"/>
        </a:p>
      </dgm:t>
    </dgm:pt>
    <dgm:pt modelId="{FA1B2AD8-2C49-4029-AAC2-F4F127DBB054}" type="sibTrans" cxnId="{7C2184AD-0A20-43A1-8518-B6D8599E8D2B}">
      <dgm:prSet/>
      <dgm:spPr/>
      <dgm:t>
        <a:bodyPr/>
        <a:lstStyle/>
        <a:p>
          <a:endParaRPr lang="en-US"/>
        </a:p>
      </dgm:t>
    </dgm:pt>
    <dgm:pt modelId="{3252B748-A769-4A93-83EA-CBC6A575336F}" type="pres">
      <dgm:prSet presAssocID="{4DFCAD6B-21B1-42AF-9383-2F8D673169DE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4BB729F-6D5F-400C-9D11-00E628424FFA}" type="pres">
      <dgm:prSet presAssocID="{36D0890B-0053-4894-B823-B75B12250181}" presName="parentText" presStyleLbl="node1" presStyleIdx="0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ACA650A-2949-4B02-95DE-5B036D61ADC1}" type="pres">
      <dgm:prSet presAssocID="{36D0890B-0053-4894-B823-B75B12250181}" presName="childText" presStyleLbl="revTx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FB18678-6528-4B77-81D6-29CA49E906C8}" type="pres">
      <dgm:prSet presAssocID="{5E781880-BBEF-4BD2-9FB9-DDCF84C29C97}" presName="parentText" presStyleLbl="node1" presStyleIdx="1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321B955-3159-4F01-BAA9-58C7D491DD78}" type="pres">
      <dgm:prSet presAssocID="{5E781880-BBEF-4BD2-9FB9-DDCF84C29C97}" presName="childText" presStyleLbl="revTx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526E412-2503-4985-8766-F6F088B6C386}" type="pres">
      <dgm:prSet presAssocID="{1F9D5E22-18DD-452B-B293-F0E10F69AA4B}" presName="parentText" presStyleLbl="node1" presStyleIdx="2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5C16A2F-E7D0-4AC2-9841-EF8593FAE134}" type="pres">
      <dgm:prSet presAssocID="{1F9D5E22-18DD-452B-B293-F0E10F69AA4B}" presName="childText" presStyleLbl="revTx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9EB8AC0-12A8-4092-A80F-A6D4B6428577}" type="pres">
      <dgm:prSet presAssocID="{9DEC56C6-D22A-4128-BC11-AD94841B4EE3}" presName="parentText" presStyleLbl="node1" presStyleIdx="3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1537C6A-E81A-4780-9414-C9CE23F5150F}" type="pres">
      <dgm:prSet presAssocID="{9DEC56C6-D22A-4128-BC11-AD94841B4EE3}" presName="childText" presStyleLbl="revTx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2E41E60-2AB9-40CE-9F39-EA6A1C3576EB}" type="pres">
      <dgm:prSet presAssocID="{29B98062-90B9-4FC9-B783-C8511C4BB072}" presName="parentText" presStyleLbl="node1" presStyleIdx="4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A44D356-73B1-43BA-BD44-596F6A0159EE}" type="pres">
      <dgm:prSet presAssocID="{29B98062-90B9-4FC9-B783-C8511C4BB072}" presName="childText" presStyleLbl="revTx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A005987-4315-4CC1-AA6F-B1D4514837CE}" srcId="{29B98062-90B9-4FC9-B783-C8511C4BB072}" destId="{FEC87791-1A7A-4B5E-B40C-34C867E9CA71}" srcOrd="0" destOrd="0" parTransId="{1E0AC306-A0D7-4BC0-8BB8-21539D5D96A2}" sibTransId="{939755D7-9A54-4DE3-812D-1E34C974FE2F}"/>
    <dgm:cxn modelId="{C058990C-08BC-444F-9FB3-8BAFC66CD040}" type="presOf" srcId="{FE12649D-848B-4596-98BA-11E417E463EA}" destId="{95C16A2F-E7D0-4AC2-9841-EF8593FAE134}" srcOrd="0" destOrd="1" presId="urn:microsoft.com/office/officeart/2005/8/layout/vList2"/>
    <dgm:cxn modelId="{DF6717BE-F0AF-4633-9413-2B5558DFC5F5}" srcId="{1F9D5E22-18DD-452B-B293-F0E10F69AA4B}" destId="{FE12649D-848B-4596-98BA-11E417E463EA}" srcOrd="1" destOrd="0" parTransId="{055F0C4F-A906-4159-8B59-132E2DF97CB3}" sibTransId="{CAEE5025-336D-473B-A0D6-40FF87EB282B}"/>
    <dgm:cxn modelId="{6A84DAB5-6841-41D2-92B3-470AE83A82F2}" srcId="{36D0890B-0053-4894-B823-B75B12250181}" destId="{0737E983-19BF-4F57-8397-3F39FA7875F1}" srcOrd="0" destOrd="0" parTransId="{D78EDB43-9AC0-4BE6-93FB-3975F5ED7DC1}" sibTransId="{D010A270-26F5-449C-858A-A6146FCD080F}"/>
    <dgm:cxn modelId="{9D415AB7-51C1-42AB-9E62-554C3BE400AB}" type="presOf" srcId="{4C08DECE-D73C-4847-A65D-4A56FC09F70C}" destId="{D1537C6A-E81A-4780-9414-C9CE23F5150F}" srcOrd="0" destOrd="2" presId="urn:microsoft.com/office/officeart/2005/8/layout/vList2"/>
    <dgm:cxn modelId="{265EEAF4-AF71-4E96-A387-BE7EA7609ACC}" type="presOf" srcId="{29B98062-90B9-4FC9-B783-C8511C4BB072}" destId="{B2E41E60-2AB9-40CE-9F39-EA6A1C3576EB}" srcOrd="0" destOrd="0" presId="urn:microsoft.com/office/officeart/2005/8/layout/vList2"/>
    <dgm:cxn modelId="{43117FE3-6D1A-4772-A448-297BF9224778}" srcId="{4DFCAD6B-21B1-42AF-9383-2F8D673169DE}" destId="{5E781880-BBEF-4BD2-9FB9-DDCF84C29C97}" srcOrd="1" destOrd="0" parTransId="{3622C1D8-149E-44B9-A59E-B52AEE101898}" sibTransId="{E2F84F5A-692B-4D7A-9756-1AEE4A062926}"/>
    <dgm:cxn modelId="{B96F6840-D028-4C84-9CBD-0F4BE4380719}" type="presOf" srcId="{4DFCAD6B-21B1-42AF-9383-2F8D673169DE}" destId="{3252B748-A769-4A93-83EA-CBC6A575336F}" srcOrd="0" destOrd="0" presId="urn:microsoft.com/office/officeart/2005/8/layout/vList2"/>
    <dgm:cxn modelId="{2EE7DF10-FC44-4E2D-96D9-BB1825597CB5}" type="presOf" srcId="{DBA52F3A-5514-4FDB-AB93-D3ED8C8E5340}" destId="{95C16A2F-E7D0-4AC2-9841-EF8593FAE134}" srcOrd="0" destOrd="2" presId="urn:microsoft.com/office/officeart/2005/8/layout/vList2"/>
    <dgm:cxn modelId="{FEA00ADC-0ECF-42C0-A4F3-E2568DF2FECE}" srcId="{9DEC56C6-D22A-4128-BC11-AD94841B4EE3}" destId="{D920F4F7-D4C9-4D66-BF2F-47123C6FC9F9}" srcOrd="0" destOrd="0" parTransId="{8DB7A9D6-0184-4774-94FE-56E07C95FCA3}" sibTransId="{3478F016-C83C-487E-BC1E-6B862ECC2A54}"/>
    <dgm:cxn modelId="{7A5C84DD-B7C5-405F-847C-BFA70BB00CAD}" srcId="{4DFCAD6B-21B1-42AF-9383-2F8D673169DE}" destId="{9DEC56C6-D22A-4128-BC11-AD94841B4EE3}" srcOrd="3" destOrd="0" parTransId="{344EC024-E273-42CE-A8BD-2E542E071565}" sibTransId="{D408F085-1320-4AA9-9959-CD45BF5F375E}"/>
    <dgm:cxn modelId="{FD09A836-CD2A-4FB1-8531-E438357A370B}" type="presOf" srcId="{5E781880-BBEF-4BD2-9FB9-DDCF84C29C97}" destId="{3FB18678-6528-4B77-81D6-29CA49E906C8}" srcOrd="0" destOrd="0" presId="urn:microsoft.com/office/officeart/2005/8/layout/vList2"/>
    <dgm:cxn modelId="{B8A57C0F-4C51-42CD-919E-75CC383EB9FA}" type="presOf" srcId="{402B302A-4BED-4228-9E56-5E208146C3AF}" destId="{0321B955-3159-4F01-BAA9-58C7D491DD78}" srcOrd="0" destOrd="0" presId="urn:microsoft.com/office/officeart/2005/8/layout/vList2"/>
    <dgm:cxn modelId="{09B4B235-E62C-43FA-99B7-52361154DC06}" srcId="{1F9D5E22-18DD-452B-B293-F0E10F69AA4B}" destId="{A17B09B6-D503-425A-9117-0E5BA61583BB}" srcOrd="0" destOrd="0" parTransId="{84C06C13-0F62-49DF-B15C-CE186C8AF314}" sibTransId="{3FF87005-74EF-4544-B2DC-ED7EAC29D7A3}"/>
    <dgm:cxn modelId="{B0D480F4-11DD-437E-A9BC-50D96C0B7C79}" type="presOf" srcId="{453813DF-7F31-4762-BC33-510601ACFD34}" destId="{95C16A2F-E7D0-4AC2-9841-EF8593FAE134}" srcOrd="0" destOrd="3" presId="urn:microsoft.com/office/officeart/2005/8/layout/vList2"/>
    <dgm:cxn modelId="{1CACD070-06AD-427A-B948-3D16EB961D8E}" srcId="{9DEC56C6-D22A-4128-BC11-AD94841B4EE3}" destId="{B42A1F4E-95DA-4605-92D8-47D2AF4C67AC}" srcOrd="1" destOrd="0" parTransId="{9F2BD78D-21C1-45C8-9F20-9CBD2DB70C13}" sibTransId="{8CE9FCC0-4465-4FE8-B455-74F15012CD28}"/>
    <dgm:cxn modelId="{9908A02F-CF0E-46AF-83DE-14BC1AF2D167}" srcId="{5E781880-BBEF-4BD2-9FB9-DDCF84C29C97}" destId="{B30CDDE4-244A-44E6-88AE-8E40B5DB3FFD}" srcOrd="1" destOrd="0" parTransId="{F8355ED2-0FE6-4D7A-A6EE-1B5AF7B5A67F}" sibTransId="{F9D17B5C-D3F1-4F61-BAF2-808745D76D02}"/>
    <dgm:cxn modelId="{B2F243F6-E108-4787-9A2B-825EC4650878}" srcId="{4DFCAD6B-21B1-42AF-9383-2F8D673169DE}" destId="{29B98062-90B9-4FC9-B783-C8511C4BB072}" srcOrd="4" destOrd="0" parTransId="{0B2E24ED-59B1-4BDF-AF23-5394D309B9B0}" sibTransId="{3BED5D44-4C34-4ED5-8BD7-279325371671}"/>
    <dgm:cxn modelId="{C2A439DF-9B7A-48F1-97FD-C3EAC169382B}" type="presOf" srcId="{0737E983-19BF-4F57-8397-3F39FA7875F1}" destId="{2ACA650A-2949-4B02-95DE-5B036D61ADC1}" srcOrd="0" destOrd="0" presId="urn:microsoft.com/office/officeart/2005/8/layout/vList2"/>
    <dgm:cxn modelId="{73551709-02BD-450A-B3C2-3871DA1DBA71}" type="presOf" srcId="{9DEC56C6-D22A-4128-BC11-AD94841B4EE3}" destId="{69EB8AC0-12A8-4092-A80F-A6D4B6428577}" srcOrd="0" destOrd="0" presId="urn:microsoft.com/office/officeart/2005/8/layout/vList2"/>
    <dgm:cxn modelId="{6FB32F56-B16D-4131-8700-B89381F6C6FE}" type="presOf" srcId="{B30CDDE4-244A-44E6-88AE-8E40B5DB3FFD}" destId="{0321B955-3159-4F01-BAA9-58C7D491DD78}" srcOrd="0" destOrd="1" presId="urn:microsoft.com/office/officeart/2005/8/layout/vList2"/>
    <dgm:cxn modelId="{6EE1A2A3-8F6C-4518-8E6E-010CEF06988F}" type="presOf" srcId="{D920F4F7-D4C9-4D66-BF2F-47123C6FC9F9}" destId="{D1537C6A-E81A-4780-9414-C9CE23F5150F}" srcOrd="0" destOrd="0" presId="urn:microsoft.com/office/officeart/2005/8/layout/vList2"/>
    <dgm:cxn modelId="{3CF85444-D7F1-48EB-BF84-DCCC398D0E80}" type="presOf" srcId="{1F9D5E22-18DD-452B-B293-F0E10F69AA4B}" destId="{0526E412-2503-4985-8766-F6F088B6C386}" srcOrd="0" destOrd="0" presId="urn:microsoft.com/office/officeart/2005/8/layout/vList2"/>
    <dgm:cxn modelId="{ABACE99E-808C-46EB-91B3-B55837782A79}" type="presOf" srcId="{A17B09B6-D503-425A-9117-0E5BA61583BB}" destId="{95C16A2F-E7D0-4AC2-9841-EF8593FAE134}" srcOrd="0" destOrd="0" presId="urn:microsoft.com/office/officeart/2005/8/layout/vList2"/>
    <dgm:cxn modelId="{C4103931-7E1C-4F2B-A782-F44687D6CEDB}" srcId="{4DFCAD6B-21B1-42AF-9383-2F8D673169DE}" destId="{1F9D5E22-18DD-452B-B293-F0E10F69AA4B}" srcOrd="2" destOrd="0" parTransId="{F70B2D1F-C874-426E-B07F-49E206F89B08}" sibTransId="{23E3705D-672B-470A-B490-69F1DC616E2F}"/>
    <dgm:cxn modelId="{FA5E1D76-CD16-4B50-9862-77786C0258FD}" type="presOf" srcId="{B42A1F4E-95DA-4605-92D8-47D2AF4C67AC}" destId="{D1537C6A-E81A-4780-9414-C9CE23F5150F}" srcOrd="0" destOrd="1" presId="urn:microsoft.com/office/officeart/2005/8/layout/vList2"/>
    <dgm:cxn modelId="{CC324316-C2BA-41B2-8CDD-899F7C014686}" type="presOf" srcId="{36D0890B-0053-4894-B823-B75B12250181}" destId="{84BB729F-6D5F-400C-9D11-00E628424FFA}" srcOrd="0" destOrd="0" presId="urn:microsoft.com/office/officeart/2005/8/layout/vList2"/>
    <dgm:cxn modelId="{7C2184AD-0A20-43A1-8518-B6D8599E8D2B}" srcId="{9DEC56C6-D22A-4128-BC11-AD94841B4EE3}" destId="{4C08DECE-D73C-4847-A65D-4A56FC09F70C}" srcOrd="2" destOrd="0" parTransId="{D53D5F6E-5BFB-421F-8FB5-E033C572D248}" sibTransId="{FA1B2AD8-2C49-4029-AAC2-F4F127DBB054}"/>
    <dgm:cxn modelId="{A62B6528-0632-4D45-B601-0434C3DD2CF7}" srcId="{5E781880-BBEF-4BD2-9FB9-DDCF84C29C97}" destId="{402B302A-4BED-4228-9E56-5E208146C3AF}" srcOrd="0" destOrd="0" parTransId="{D1670669-3C5A-43FA-AEED-5022442BADD1}" sibTransId="{C8091BF0-8E83-478E-86DE-E26810F6E098}"/>
    <dgm:cxn modelId="{EBD56CB1-1EC1-4677-8306-D20C8A9C8490}" srcId="{4DFCAD6B-21B1-42AF-9383-2F8D673169DE}" destId="{36D0890B-0053-4894-B823-B75B12250181}" srcOrd="0" destOrd="0" parTransId="{D9A3A845-3F93-4415-B78A-863CAE32DCC5}" sibTransId="{4E127584-ABE8-46A1-A20C-A40A49241F69}"/>
    <dgm:cxn modelId="{BE446FFB-08E0-4DB3-B48A-99BB602820F6}" type="presOf" srcId="{FEC87791-1A7A-4B5E-B40C-34C867E9CA71}" destId="{1A44D356-73B1-43BA-BD44-596F6A0159EE}" srcOrd="0" destOrd="0" presId="urn:microsoft.com/office/officeart/2005/8/layout/vList2"/>
    <dgm:cxn modelId="{823ACBF7-A5A4-4267-85A7-6BEC187E7086}" srcId="{1F9D5E22-18DD-452B-B293-F0E10F69AA4B}" destId="{DBA52F3A-5514-4FDB-AB93-D3ED8C8E5340}" srcOrd="2" destOrd="0" parTransId="{ABD7655E-1A87-4537-9688-934478F1309F}" sibTransId="{D904230B-2CBA-4B3A-8CC8-520A6A9A8F02}"/>
    <dgm:cxn modelId="{E10437B9-F31E-46FB-BB74-8E6796EF136F}" srcId="{1F9D5E22-18DD-452B-B293-F0E10F69AA4B}" destId="{453813DF-7F31-4762-BC33-510601ACFD34}" srcOrd="3" destOrd="0" parTransId="{C9371196-00D2-44B3-A172-2AC3784BC119}" sibTransId="{5BC9FC3F-BE8E-4CDC-813B-3AD6C0426C72}"/>
    <dgm:cxn modelId="{BD3E0536-5234-499D-BADE-6B375DDA66A1}" type="presParOf" srcId="{3252B748-A769-4A93-83EA-CBC6A575336F}" destId="{84BB729F-6D5F-400C-9D11-00E628424FFA}" srcOrd="0" destOrd="0" presId="urn:microsoft.com/office/officeart/2005/8/layout/vList2"/>
    <dgm:cxn modelId="{B23D70A3-01BE-43EF-AC86-3866FE62A36D}" type="presParOf" srcId="{3252B748-A769-4A93-83EA-CBC6A575336F}" destId="{2ACA650A-2949-4B02-95DE-5B036D61ADC1}" srcOrd="1" destOrd="0" presId="urn:microsoft.com/office/officeart/2005/8/layout/vList2"/>
    <dgm:cxn modelId="{D0118C9F-EBA5-4550-B0B1-69E490D42790}" type="presParOf" srcId="{3252B748-A769-4A93-83EA-CBC6A575336F}" destId="{3FB18678-6528-4B77-81D6-29CA49E906C8}" srcOrd="2" destOrd="0" presId="urn:microsoft.com/office/officeart/2005/8/layout/vList2"/>
    <dgm:cxn modelId="{1E3285A6-C4A7-47BA-8B47-6FBC270F97CA}" type="presParOf" srcId="{3252B748-A769-4A93-83EA-CBC6A575336F}" destId="{0321B955-3159-4F01-BAA9-58C7D491DD78}" srcOrd="3" destOrd="0" presId="urn:microsoft.com/office/officeart/2005/8/layout/vList2"/>
    <dgm:cxn modelId="{33B0E3A1-2917-4D87-B1FF-D52CDBD7B662}" type="presParOf" srcId="{3252B748-A769-4A93-83EA-CBC6A575336F}" destId="{0526E412-2503-4985-8766-F6F088B6C386}" srcOrd="4" destOrd="0" presId="urn:microsoft.com/office/officeart/2005/8/layout/vList2"/>
    <dgm:cxn modelId="{93726C2D-A521-4DAB-8906-8DA7C713EBD9}" type="presParOf" srcId="{3252B748-A769-4A93-83EA-CBC6A575336F}" destId="{95C16A2F-E7D0-4AC2-9841-EF8593FAE134}" srcOrd="5" destOrd="0" presId="urn:microsoft.com/office/officeart/2005/8/layout/vList2"/>
    <dgm:cxn modelId="{B1DF07A2-302C-4614-8931-720D16B97E4F}" type="presParOf" srcId="{3252B748-A769-4A93-83EA-CBC6A575336F}" destId="{69EB8AC0-12A8-4092-A80F-A6D4B6428577}" srcOrd="6" destOrd="0" presId="urn:microsoft.com/office/officeart/2005/8/layout/vList2"/>
    <dgm:cxn modelId="{855ED3EB-6DD7-4E76-BADE-8272415C79C7}" type="presParOf" srcId="{3252B748-A769-4A93-83EA-CBC6A575336F}" destId="{D1537C6A-E81A-4780-9414-C9CE23F5150F}" srcOrd="7" destOrd="0" presId="urn:microsoft.com/office/officeart/2005/8/layout/vList2"/>
    <dgm:cxn modelId="{BF6E5A1E-B10E-4AB0-8C6A-18BD8D733010}" type="presParOf" srcId="{3252B748-A769-4A93-83EA-CBC6A575336F}" destId="{B2E41E60-2AB9-40CE-9F39-EA6A1C3576EB}" srcOrd="8" destOrd="0" presId="urn:microsoft.com/office/officeart/2005/8/layout/vList2"/>
    <dgm:cxn modelId="{E8B4F8F3-1CFA-49AB-9EB2-D4ACF3A11A24}" type="presParOf" srcId="{3252B748-A769-4A93-83EA-CBC6A575336F}" destId="{1A44D356-73B1-43BA-BD44-596F6A0159EE}" srcOrd="9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BB729F-6D5F-400C-9D11-00E628424FFA}">
      <dsp:nvSpPr>
        <dsp:cNvPr id="0" name=""/>
        <dsp:cNvSpPr/>
      </dsp:nvSpPr>
      <dsp:spPr>
        <a:xfrm>
          <a:off x="0" y="610"/>
          <a:ext cx="7832847" cy="491399"/>
        </a:xfrm>
        <a:prstGeom prst="roundRect">
          <a:avLst/>
        </a:prstGeom>
        <a:solidFill>
          <a:schemeClr val="accent2">
            <a:lumMod val="50000"/>
          </a:schemeClr>
        </a:solid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rgbClr val="00B0F0"/>
              </a:solidFill>
            </a:rPr>
            <a:t>Introduction</a:t>
          </a:r>
          <a:endParaRPr lang="en-US" sz="2000" kern="1200" dirty="0">
            <a:solidFill>
              <a:srgbClr val="00B0F0"/>
            </a:solidFill>
          </a:endParaRPr>
        </a:p>
      </dsp:txBody>
      <dsp:txXfrm>
        <a:off x="23988" y="24598"/>
        <a:ext cx="7784871" cy="443423"/>
      </dsp:txXfrm>
    </dsp:sp>
    <dsp:sp modelId="{2ACA650A-2949-4B02-95DE-5B036D61ADC1}">
      <dsp:nvSpPr>
        <dsp:cNvPr id="0" name=""/>
        <dsp:cNvSpPr/>
      </dsp:nvSpPr>
      <dsp:spPr>
        <a:xfrm>
          <a:off x="0" y="492010"/>
          <a:ext cx="7832847" cy="1987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8693" tIns="15240" rIns="85344" bIns="1524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200" kern="1200" dirty="0" smtClean="0"/>
            <a:t>What is React-Native?</a:t>
          </a:r>
          <a:endParaRPr lang="en-US" sz="1200" kern="1200" dirty="0"/>
        </a:p>
      </dsp:txBody>
      <dsp:txXfrm>
        <a:off x="0" y="492010"/>
        <a:ext cx="7832847" cy="198720"/>
      </dsp:txXfrm>
    </dsp:sp>
    <dsp:sp modelId="{3FB18678-6528-4B77-81D6-29CA49E906C8}">
      <dsp:nvSpPr>
        <dsp:cNvPr id="0" name=""/>
        <dsp:cNvSpPr/>
      </dsp:nvSpPr>
      <dsp:spPr>
        <a:xfrm>
          <a:off x="0" y="690730"/>
          <a:ext cx="7832847" cy="491399"/>
        </a:xfrm>
        <a:prstGeom prst="roundRect">
          <a:avLst/>
        </a:prstGeom>
        <a:solidFill>
          <a:schemeClr val="accent2">
            <a:lumMod val="50000"/>
          </a:schemeClr>
        </a:solid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0" i="0" kern="1200" dirty="0" smtClean="0">
              <a:solidFill>
                <a:srgbClr val="00B0F0"/>
              </a:solidFill>
            </a:rPr>
            <a:t>Native Components and Core Components</a:t>
          </a:r>
          <a:endParaRPr lang="en-US" sz="2000" b="0" kern="1200" dirty="0">
            <a:solidFill>
              <a:srgbClr val="00B0F0"/>
            </a:solidFill>
          </a:endParaRPr>
        </a:p>
      </dsp:txBody>
      <dsp:txXfrm>
        <a:off x="23988" y="714718"/>
        <a:ext cx="7784871" cy="443423"/>
      </dsp:txXfrm>
    </dsp:sp>
    <dsp:sp modelId="{0321B955-3159-4F01-BAA9-58C7D491DD78}">
      <dsp:nvSpPr>
        <dsp:cNvPr id="0" name=""/>
        <dsp:cNvSpPr/>
      </dsp:nvSpPr>
      <dsp:spPr>
        <a:xfrm>
          <a:off x="0" y="1182130"/>
          <a:ext cx="7832847" cy="4098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8693" tIns="15240" rIns="85344" bIns="1524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PH" sz="1200" b="0" i="0" kern="1200" dirty="0" smtClean="0"/>
            <a:t>Native Components</a:t>
          </a:r>
          <a:endParaRPr lang="en-US" sz="1200" b="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PH" sz="1200" b="0" i="0" kern="1200" dirty="0" smtClean="0"/>
            <a:t>Core Components</a:t>
          </a:r>
          <a:endParaRPr lang="en-US" sz="1200" b="0" kern="1200" dirty="0"/>
        </a:p>
      </dsp:txBody>
      <dsp:txXfrm>
        <a:off x="0" y="1182130"/>
        <a:ext cx="7832847" cy="409860"/>
      </dsp:txXfrm>
    </dsp:sp>
    <dsp:sp modelId="{0526E412-2503-4985-8766-F6F088B6C386}">
      <dsp:nvSpPr>
        <dsp:cNvPr id="0" name=""/>
        <dsp:cNvSpPr/>
      </dsp:nvSpPr>
      <dsp:spPr>
        <a:xfrm>
          <a:off x="0" y="1591990"/>
          <a:ext cx="7832847" cy="491399"/>
        </a:xfrm>
        <a:prstGeom prst="roundRect">
          <a:avLst/>
        </a:prstGeom>
        <a:solidFill>
          <a:schemeClr val="accent2">
            <a:lumMod val="50000"/>
          </a:schemeClr>
        </a:solid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rgbClr val="00B0F0"/>
              </a:solidFill>
            </a:rPr>
            <a:t>React Fundamentals</a:t>
          </a:r>
          <a:endParaRPr lang="en-US" sz="2000" kern="1200" dirty="0"/>
        </a:p>
      </dsp:txBody>
      <dsp:txXfrm>
        <a:off x="23988" y="1615978"/>
        <a:ext cx="7784871" cy="443423"/>
      </dsp:txXfrm>
    </dsp:sp>
    <dsp:sp modelId="{95C16A2F-E7D0-4AC2-9841-EF8593FAE134}">
      <dsp:nvSpPr>
        <dsp:cNvPr id="0" name=""/>
        <dsp:cNvSpPr/>
      </dsp:nvSpPr>
      <dsp:spPr>
        <a:xfrm>
          <a:off x="0" y="2083390"/>
          <a:ext cx="7832847" cy="8197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8693" tIns="15240" rIns="85344" bIns="1524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PH" sz="1200" b="0" i="0" kern="1200" dirty="0" smtClean="0"/>
            <a:t>Components</a:t>
          </a: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PH" sz="1200" b="0" i="0" kern="1200" dirty="0" smtClean="0"/>
            <a:t>JSX</a:t>
          </a:r>
          <a:endParaRPr lang="en-PH" sz="1200" b="0" i="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PH" sz="1200" b="0" i="0" kern="1200" dirty="0" smtClean="0"/>
            <a:t>Props</a:t>
          </a:r>
          <a:endParaRPr lang="en-PH" sz="1200" b="0" i="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PH" sz="1200" b="0" i="0" kern="1200" dirty="0" smtClean="0"/>
            <a:t>State</a:t>
          </a:r>
          <a:endParaRPr lang="en-PH" sz="1200" b="0" i="0" kern="1200" dirty="0"/>
        </a:p>
      </dsp:txBody>
      <dsp:txXfrm>
        <a:off x="0" y="2083390"/>
        <a:ext cx="7832847" cy="819720"/>
      </dsp:txXfrm>
    </dsp:sp>
    <dsp:sp modelId="{69EB8AC0-12A8-4092-A80F-A6D4B6428577}">
      <dsp:nvSpPr>
        <dsp:cNvPr id="0" name=""/>
        <dsp:cNvSpPr/>
      </dsp:nvSpPr>
      <dsp:spPr>
        <a:xfrm>
          <a:off x="0" y="2903110"/>
          <a:ext cx="7832847" cy="491399"/>
        </a:xfrm>
        <a:prstGeom prst="roundRect">
          <a:avLst/>
        </a:prstGeom>
        <a:solidFill>
          <a:schemeClr val="accent2">
            <a:lumMod val="50000"/>
          </a:schemeClr>
        </a:solid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rgbClr val="00B0F0"/>
              </a:solidFill>
            </a:rPr>
            <a:t>Dev Environment Setup</a:t>
          </a:r>
          <a:endParaRPr lang="en-US" sz="2000" kern="1200" dirty="0"/>
        </a:p>
      </dsp:txBody>
      <dsp:txXfrm>
        <a:off x="23988" y="2927098"/>
        <a:ext cx="7784871" cy="443423"/>
      </dsp:txXfrm>
    </dsp:sp>
    <dsp:sp modelId="{D1537C6A-E81A-4780-9414-C9CE23F5150F}">
      <dsp:nvSpPr>
        <dsp:cNvPr id="0" name=""/>
        <dsp:cNvSpPr/>
      </dsp:nvSpPr>
      <dsp:spPr>
        <a:xfrm>
          <a:off x="0" y="3394511"/>
          <a:ext cx="7832847" cy="621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8693" tIns="15240" rIns="85344" bIns="1524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PH" sz="1200" b="0" i="0" kern="1200" dirty="0" smtClean="0"/>
            <a:t>Installing dependencies</a:t>
          </a:r>
          <a:endParaRPr lang="en-US" sz="1200" b="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PH" sz="1200" b="0" i="0" kern="1200" dirty="0" smtClean="0"/>
            <a:t>Node, Python2, JDK</a:t>
          </a:r>
          <a:endParaRPr lang="en-US" sz="1200" b="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PH" sz="1200" b="0" i="0" kern="1200" dirty="0" smtClean="0"/>
            <a:t>Android development environment</a:t>
          </a:r>
          <a:endParaRPr lang="en-US" sz="1200" b="0" kern="1200" dirty="0"/>
        </a:p>
      </dsp:txBody>
      <dsp:txXfrm>
        <a:off x="0" y="3394511"/>
        <a:ext cx="7832847" cy="621000"/>
      </dsp:txXfrm>
    </dsp:sp>
    <dsp:sp modelId="{B2E41E60-2AB9-40CE-9F39-EA6A1C3576EB}">
      <dsp:nvSpPr>
        <dsp:cNvPr id="0" name=""/>
        <dsp:cNvSpPr/>
      </dsp:nvSpPr>
      <dsp:spPr>
        <a:xfrm>
          <a:off x="0" y="4015511"/>
          <a:ext cx="7832847" cy="491399"/>
        </a:xfrm>
        <a:prstGeom prst="roundRect">
          <a:avLst/>
        </a:prstGeom>
        <a:solidFill>
          <a:schemeClr val="accent2">
            <a:lumMod val="50000"/>
          </a:schemeClr>
        </a:solid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rgbClr val="00B0F0"/>
              </a:solidFill>
            </a:rPr>
            <a:t>Demo</a:t>
          </a:r>
          <a:endParaRPr lang="en-US" sz="2000" kern="1200" dirty="0"/>
        </a:p>
      </dsp:txBody>
      <dsp:txXfrm>
        <a:off x="23988" y="4039499"/>
        <a:ext cx="7784871" cy="443423"/>
      </dsp:txXfrm>
    </dsp:sp>
    <dsp:sp modelId="{1A44D356-73B1-43BA-BD44-596F6A0159EE}">
      <dsp:nvSpPr>
        <dsp:cNvPr id="0" name=""/>
        <dsp:cNvSpPr/>
      </dsp:nvSpPr>
      <dsp:spPr>
        <a:xfrm>
          <a:off x="0" y="4506911"/>
          <a:ext cx="7832847" cy="1987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8693" tIns="15240" rIns="85344" bIns="15240" numCol="1" spcCol="1270" anchor="t" anchorCtr="0">
          <a:noAutofit/>
        </a:bodyPr>
        <a:lstStyle/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endParaRPr lang="en-US" sz="900" kern="1200" dirty="0"/>
        </a:p>
      </dsp:txBody>
      <dsp:txXfrm>
        <a:off x="0" y="4506911"/>
        <a:ext cx="7832847" cy="1987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PH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7A3331-3658-4DF0-B588-40DD9B56B9CA}" type="datetimeFigureOut">
              <a:rPr lang="en-PH" smtClean="0"/>
              <a:t>11/09/2020</a:t>
            </a:fld>
            <a:endParaRPr lang="en-P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P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EE2B54-0801-4103-9735-3F400F4F82A0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75125218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P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BC5ECB-869D-4065-993A-D39C7FE2076F}" type="datetimeFigureOut">
              <a:rPr lang="en-PH" smtClean="0"/>
              <a:t>11/09/2020</a:t>
            </a:fld>
            <a:endParaRPr lang="en-P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P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33AA5B-7502-4F7C-993C-F7522D25A92A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14898096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10/18/2020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October Tech-Talk by #h.amarles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43991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10/18/2020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October Tech-Talk by #h.amarles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35691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10/18/2020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October Tech-Talk by #h.amarles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99136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10/18/2020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October Tech-Talk by #h.amarles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0806663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10/18/2020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October Tech-Talk by #h.amarles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81418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10/18/2020</a:t>
            </a:r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October Tech-Talk by #h.amarles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4230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10/18/2020</a:t>
            </a:r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October Tech-Talk by #h.amarles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86702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10/18/2020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October Tech-Talk by #h.amarles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625778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10/18/2020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October Tech-Talk by #h.amarles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79869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10/18/2020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October Tech-Talk by #h.amarles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10039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10/18/2020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October Tech-Talk by #h.amarles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46699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10/18/2020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October Tech-Talk by #h.amarles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54802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10/18/2020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October Tech-Talk by #h.amarles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65041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10/18/2020</a:t>
            </a:r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October Tech-Talk by #h.amarles</a:t>
            </a:r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71243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10/18/2020</a:t>
            </a:r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October Tech-Talk by #h.amarles</a:t>
            </a:r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37449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10/18/2020</a:t>
            </a:r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October Tech-Talk by #h.amarles</a:t>
            </a:r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80250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10/18/2020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October Tech-Talk by #h.amarles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19542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r>
              <a:rPr lang="en-US" smtClean="0"/>
              <a:t>10/18/2020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r>
              <a:rPr lang="en-US" smtClean="0"/>
              <a:t>October Tech-Talk by #h.amarles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940863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  <p:sldLayoutId id="2147483713" r:id="rId13"/>
    <p:sldLayoutId id="2147483714" r:id="rId14"/>
    <p:sldLayoutId id="2147483715" r:id="rId15"/>
    <p:sldLayoutId id="2147483716" r:id="rId16"/>
    <p:sldLayoutId id="2147483717" r:id="rId17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3.png"/><Relationship Id="rId7" Type="http://schemas.openxmlformats.org/officeDocument/2006/relationships/image" Target="../media/image7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Relationship Id="rId9" Type="http://schemas.openxmlformats.org/officeDocument/2006/relationships/image" Target="../media/image4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17" Type="http://schemas.openxmlformats.org/officeDocument/2006/relationships/image" Target="../media/image25.png"/><Relationship Id="rId2" Type="http://schemas.openxmlformats.org/officeDocument/2006/relationships/image" Target="../media/image10.png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5" Type="http://schemas.openxmlformats.org/officeDocument/2006/relationships/image" Target="../media/image2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54270" y="1424253"/>
            <a:ext cx="6035200" cy="3329581"/>
          </a:xfrm>
        </p:spPr>
        <p:txBody>
          <a:bodyPr/>
          <a:lstStyle/>
          <a:p>
            <a:r>
              <a:rPr lang="en-PH" sz="6000" dirty="0" smtClean="0">
                <a:solidFill>
                  <a:srgbClr val="00B0F0"/>
                </a:solidFill>
              </a:rPr>
              <a:t>React Native</a:t>
            </a:r>
            <a:br>
              <a:rPr lang="en-PH" sz="6000" dirty="0" smtClean="0">
                <a:solidFill>
                  <a:srgbClr val="00B0F0"/>
                </a:solidFill>
              </a:rPr>
            </a:br>
            <a:r>
              <a:rPr lang="en-PH" sz="4000" dirty="0" smtClean="0">
                <a:solidFill>
                  <a:srgbClr val="00B0F0"/>
                </a:solidFill>
              </a:rPr>
              <a:t>The Basics</a:t>
            </a:r>
            <a:r>
              <a:rPr lang="en-PH" sz="5000" dirty="0" smtClean="0"/>
              <a:t/>
            </a:r>
            <a:br>
              <a:rPr lang="en-PH" sz="5000" dirty="0" smtClean="0"/>
            </a:br>
            <a:endParaRPr lang="en-PH" sz="5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7842" y="1831685"/>
            <a:ext cx="4432897" cy="2922149"/>
          </a:xfrm>
          <a:prstGeom prst="rect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0" y="6553199"/>
            <a:ext cx="3859795" cy="304801"/>
          </a:xfrm>
        </p:spPr>
        <p:txBody>
          <a:bodyPr/>
          <a:lstStyle/>
          <a:p>
            <a:r>
              <a:rPr lang="en-US" dirty="0" smtClean="0"/>
              <a:t>October Tech-Talk by #</a:t>
            </a:r>
            <a:r>
              <a:rPr lang="en-US" dirty="0" err="1" smtClean="0"/>
              <a:t>h.amarles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880725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56566" y="2499883"/>
            <a:ext cx="9257810" cy="2264415"/>
          </a:xfrm>
        </p:spPr>
        <p:txBody>
          <a:bodyPr/>
          <a:lstStyle/>
          <a:p>
            <a:pPr lvl="0"/>
            <a:r>
              <a:rPr lang="en-PH" sz="6000" dirty="0" smtClean="0">
                <a:solidFill>
                  <a:srgbClr val="00B0F0"/>
                </a:solidFill>
              </a:rPr>
              <a:t>Core Components</a:t>
            </a:r>
            <a:endParaRPr lang="en-US" sz="6000" dirty="0">
              <a:solidFill>
                <a:srgbClr val="00B0F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0" y="6553199"/>
            <a:ext cx="3859795" cy="304801"/>
          </a:xfrm>
        </p:spPr>
        <p:txBody>
          <a:bodyPr/>
          <a:lstStyle/>
          <a:p>
            <a:r>
              <a:rPr lang="en-US" smtClean="0"/>
              <a:t>October Tech-Talk by #h.amarles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076874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11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72974" y="435038"/>
            <a:ext cx="66715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React Native </a:t>
            </a:r>
            <a:r>
              <a:rPr lang="en-US" dirty="0" smtClean="0"/>
              <a:t>Core </a:t>
            </a:r>
            <a:r>
              <a:rPr lang="en-US" dirty="0"/>
              <a:t>Components for everything from form controls to activity </a:t>
            </a:r>
            <a:r>
              <a:rPr lang="en-US" dirty="0" smtClean="0"/>
              <a:t>indicators</a:t>
            </a:r>
            <a:r>
              <a:rPr lang="en-US" dirty="0"/>
              <a:t>. </a:t>
            </a:r>
            <a:r>
              <a:rPr lang="en-US" dirty="0" smtClean="0"/>
              <a:t>You </a:t>
            </a:r>
            <a:r>
              <a:rPr lang="en-US" dirty="0"/>
              <a:t>will mostly work with the following Core </a:t>
            </a:r>
            <a:r>
              <a:rPr lang="en-US" dirty="0" smtClean="0"/>
              <a:t>Components, see below:</a:t>
            </a:r>
            <a:endParaRPr lang="en-US" sz="2000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0" y="6553199"/>
            <a:ext cx="3859795" cy="304801"/>
          </a:xfrm>
        </p:spPr>
        <p:txBody>
          <a:bodyPr/>
          <a:lstStyle/>
          <a:p>
            <a:r>
              <a:rPr lang="en-US" dirty="0" smtClean="0"/>
              <a:t>October Tech-Talk by #</a:t>
            </a:r>
            <a:r>
              <a:rPr lang="en-US" dirty="0" err="1" smtClean="0"/>
              <a:t>h.amarles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974" y="1615373"/>
            <a:ext cx="9865814" cy="4332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45608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8539" y="2233660"/>
            <a:ext cx="9399090" cy="1596617"/>
          </a:xfrm>
        </p:spPr>
        <p:txBody>
          <a:bodyPr/>
          <a:lstStyle/>
          <a:p>
            <a:pPr lvl="0"/>
            <a:r>
              <a:rPr lang="en-PH" sz="6000" dirty="0" smtClean="0">
                <a:solidFill>
                  <a:srgbClr val="00B0F0"/>
                </a:solidFill>
              </a:rPr>
              <a:t>React Fundamentals</a:t>
            </a:r>
            <a:endParaRPr lang="en-US" sz="6000" dirty="0">
              <a:solidFill>
                <a:srgbClr val="00B0F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0" y="6553199"/>
            <a:ext cx="3859795" cy="304801"/>
          </a:xfrm>
        </p:spPr>
        <p:txBody>
          <a:bodyPr/>
          <a:lstStyle/>
          <a:p>
            <a:r>
              <a:rPr lang="en-US" smtClean="0"/>
              <a:t>October Tech-Talk by #h.amarles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585738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13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72974" y="435038"/>
            <a:ext cx="6671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B0F0"/>
                </a:solidFill>
              </a:rPr>
              <a:t>Components</a:t>
            </a:r>
            <a:endParaRPr lang="en-US" sz="2000" dirty="0">
              <a:solidFill>
                <a:srgbClr val="00B0F0"/>
              </a:solidFill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0" y="6553199"/>
            <a:ext cx="3859795" cy="304801"/>
          </a:xfrm>
        </p:spPr>
        <p:txBody>
          <a:bodyPr/>
          <a:lstStyle/>
          <a:p>
            <a:r>
              <a:rPr lang="en-US" dirty="0" smtClean="0"/>
              <a:t>October Tech-Talk by #</a:t>
            </a:r>
            <a:r>
              <a:rPr lang="en-US" dirty="0" err="1" smtClean="0"/>
              <a:t>h.amarles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98409" y="3790609"/>
            <a:ext cx="162472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 smtClean="0"/>
              <a:t>Function Component:</a:t>
            </a:r>
          </a:p>
          <a:p>
            <a:endParaRPr lang="en-PH" dirty="0"/>
          </a:p>
          <a:p>
            <a:endParaRPr lang="en-PH" dirty="0" smtClean="0"/>
          </a:p>
          <a:p>
            <a:endParaRPr lang="en-PH" dirty="0"/>
          </a:p>
        </p:txBody>
      </p:sp>
      <p:sp>
        <p:nvSpPr>
          <p:cNvPr id="9" name="TextBox 8"/>
          <p:cNvSpPr txBox="1"/>
          <p:nvPr/>
        </p:nvSpPr>
        <p:spPr>
          <a:xfrm>
            <a:off x="572974" y="1024517"/>
            <a:ext cx="171856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 smtClean="0"/>
              <a:t>Class Component:</a:t>
            </a:r>
          </a:p>
          <a:p>
            <a:endParaRPr lang="en-PH" dirty="0"/>
          </a:p>
          <a:p>
            <a:endParaRPr lang="en-PH" dirty="0" smtClean="0"/>
          </a:p>
          <a:p>
            <a:endParaRPr lang="en-PH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0224" y="1059377"/>
            <a:ext cx="3339465" cy="251627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1625" y="981115"/>
            <a:ext cx="2406330" cy="4662263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861625" y="435038"/>
            <a:ext cx="16247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 smtClean="0"/>
              <a:t>Output:</a:t>
            </a:r>
          </a:p>
          <a:p>
            <a:endParaRPr lang="en-PH" dirty="0"/>
          </a:p>
          <a:p>
            <a:endParaRPr lang="en-PH" dirty="0" smtClean="0"/>
          </a:p>
          <a:p>
            <a:endParaRPr lang="en-PH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0223" y="3873622"/>
            <a:ext cx="3346579" cy="2468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54371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14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72974" y="435038"/>
            <a:ext cx="6671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B0F0"/>
                </a:solidFill>
              </a:rPr>
              <a:t>JSX (JavaScript XML)</a:t>
            </a:r>
            <a:endParaRPr lang="en-US" sz="2000" dirty="0">
              <a:solidFill>
                <a:srgbClr val="00B0F0"/>
              </a:solidFill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0" y="6553199"/>
            <a:ext cx="3859795" cy="304801"/>
          </a:xfrm>
        </p:spPr>
        <p:txBody>
          <a:bodyPr/>
          <a:lstStyle/>
          <a:p>
            <a:r>
              <a:rPr lang="en-US" dirty="0" smtClean="0"/>
              <a:t>October Tech-Talk by #</a:t>
            </a:r>
            <a:r>
              <a:rPr lang="en-US" dirty="0" err="1" smtClean="0"/>
              <a:t>h.amarles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72974" y="1138327"/>
            <a:ext cx="92813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React </a:t>
            </a:r>
            <a:r>
              <a:rPr lang="en-US" dirty="0"/>
              <a:t>and React Native use </a:t>
            </a:r>
            <a:r>
              <a:rPr lang="en-US" b="1" dirty="0"/>
              <a:t>JSX,</a:t>
            </a:r>
            <a:r>
              <a:rPr lang="en-US" dirty="0"/>
              <a:t> a syntax that lets you write elements inside </a:t>
            </a:r>
            <a:r>
              <a:rPr lang="en-US" dirty="0" smtClean="0"/>
              <a:t>JavaScript.</a:t>
            </a:r>
            <a:endParaRPr lang="en-PH" dirty="0"/>
          </a:p>
          <a:p>
            <a:endParaRPr lang="en-PH" dirty="0" smtClean="0"/>
          </a:p>
          <a:p>
            <a:endParaRPr lang="en-PH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4350" y="2192159"/>
            <a:ext cx="4638329" cy="4220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4583" y="2192159"/>
            <a:ext cx="2248058" cy="433792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25954" y="1854881"/>
            <a:ext cx="16247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 smtClean="0"/>
              <a:t>Sample:</a:t>
            </a:r>
          </a:p>
          <a:p>
            <a:endParaRPr lang="en-PH" dirty="0"/>
          </a:p>
          <a:p>
            <a:endParaRPr lang="en-PH" dirty="0" smtClean="0"/>
          </a:p>
          <a:p>
            <a:endParaRPr lang="en-PH" dirty="0"/>
          </a:p>
        </p:txBody>
      </p:sp>
      <p:sp>
        <p:nvSpPr>
          <p:cNvPr id="10" name="TextBox 9"/>
          <p:cNvSpPr txBox="1"/>
          <p:nvPr/>
        </p:nvSpPr>
        <p:spPr>
          <a:xfrm>
            <a:off x="7446370" y="1738491"/>
            <a:ext cx="16247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 smtClean="0"/>
              <a:t>Output:</a:t>
            </a:r>
          </a:p>
          <a:p>
            <a:endParaRPr lang="en-PH" dirty="0"/>
          </a:p>
          <a:p>
            <a:endParaRPr lang="en-PH" dirty="0" smtClean="0"/>
          </a:p>
          <a:p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3722228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15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72974" y="435038"/>
            <a:ext cx="6671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B0F0"/>
                </a:solidFill>
              </a:rPr>
              <a:t>Props</a:t>
            </a:r>
            <a:endParaRPr lang="en-US" sz="2000" dirty="0">
              <a:solidFill>
                <a:srgbClr val="00B0F0"/>
              </a:solidFill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0" y="6553199"/>
            <a:ext cx="3859795" cy="304801"/>
          </a:xfrm>
        </p:spPr>
        <p:txBody>
          <a:bodyPr/>
          <a:lstStyle/>
          <a:p>
            <a:r>
              <a:rPr lang="en-US" dirty="0" smtClean="0"/>
              <a:t>October Tech-Talk by #</a:t>
            </a:r>
            <a:r>
              <a:rPr lang="en-US" dirty="0" err="1" smtClean="0"/>
              <a:t>h.amarles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37654" y="861729"/>
            <a:ext cx="92813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Props is short for “properties.” Props let you customize React components</a:t>
            </a:r>
            <a:endParaRPr lang="en-PH" dirty="0" smtClean="0"/>
          </a:p>
          <a:p>
            <a:endParaRPr lang="en-PH" dirty="0"/>
          </a:p>
        </p:txBody>
      </p:sp>
      <p:sp>
        <p:nvSpPr>
          <p:cNvPr id="9" name="TextBox 8"/>
          <p:cNvSpPr txBox="1"/>
          <p:nvPr/>
        </p:nvSpPr>
        <p:spPr>
          <a:xfrm>
            <a:off x="572974" y="1260819"/>
            <a:ext cx="1624725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500" dirty="0" smtClean="0"/>
              <a:t>Sample:</a:t>
            </a:r>
          </a:p>
          <a:p>
            <a:endParaRPr lang="en-PH" dirty="0"/>
          </a:p>
          <a:p>
            <a:endParaRPr lang="en-PH" dirty="0" smtClean="0"/>
          </a:p>
          <a:p>
            <a:endParaRPr lang="en-PH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403" y="2070163"/>
            <a:ext cx="4489928" cy="354182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3316" y="2006038"/>
            <a:ext cx="2706470" cy="404918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08294" y="1659909"/>
            <a:ext cx="3885470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500" dirty="0" smtClean="0"/>
              <a:t>Custom Button Class Component:</a:t>
            </a:r>
          </a:p>
          <a:p>
            <a:endParaRPr lang="en-PH" dirty="0"/>
          </a:p>
          <a:p>
            <a:endParaRPr lang="en-PH" dirty="0" smtClean="0"/>
          </a:p>
          <a:p>
            <a:endParaRPr lang="en-PH" dirty="0"/>
          </a:p>
        </p:txBody>
      </p:sp>
      <p:sp>
        <p:nvSpPr>
          <p:cNvPr id="13" name="TextBox 12"/>
          <p:cNvSpPr txBox="1"/>
          <p:nvPr/>
        </p:nvSpPr>
        <p:spPr>
          <a:xfrm>
            <a:off x="5435260" y="1565419"/>
            <a:ext cx="3170964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500" dirty="0" smtClean="0"/>
              <a:t>App.js:</a:t>
            </a:r>
          </a:p>
          <a:p>
            <a:endParaRPr lang="en-PH" dirty="0"/>
          </a:p>
          <a:p>
            <a:endParaRPr lang="en-PH" dirty="0" smtClean="0"/>
          </a:p>
          <a:p>
            <a:endParaRPr lang="en-PH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91024" y="2070163"/>
            <a:ext cx="2129002" cy="408154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8691024" y="1589757"/>
            <a:ext cx="3170964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500" dirty="0" smtClean="0"/>
              <a:t>Output:</a:t>
            </a:r>
          </a:p>
          <a:p>
            <a:endParaRPr lang="en-PH" dirty="0"/>
          </a:p>
          <a:p>
            <a:endParaRPr lang="en-PH" dirty="0" smtClean="0"/>
          </a:p>
          <a:p>
            <a:endParaRPr lang="en-PH" dirty="0"/>
          </a:p>
        </p:txBody>
      </p:sp>
      <p:sp>
        <p:nvSpPr>
          <p:cNvPr id="3" name="Striped Right Arrow 2"/>
          <p:cNvSpPr/>
          <p:nvPr/>
        </p:nvSpPr>
        <p:spPr>
          <a:xfrm>
            <a:off x="5227359" y="3488849"/>
            <a:ext cx="256929" cy="164827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6" name="Striped Right Arrow 15"/>
          <p:cNvSpPr/>
          <p:nvPr/>
        </p:nvSpPr>
        <p:spPr>
          <a:xfrm>
            <a:off x="8356966" y="3441102"/>
            <a:ext cx="256929" cy="164827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6014279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16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72974" y="435038"/>
            <a:ext cx="6671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B0F0"/>
                </a:solidFill>
              </a:rPr>
              <a:t>Props</a:t>
            </a:r>
            <a:endParaRPr lang="en-US" sz="2000" dirty="0">
              <a:solidFill>
                <a:srgbClr val="00B0F0"/>
              </a:solidFill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0" y="6553199"/>
            <a:ext cx="3859795" cy="304801"/>
          </a:xfrm>
        </p:spPr>
        <p:txBody>
          <a:bodyPr/>
          <a:lstStyle/>
          <a:p>
            <a:r>
              <a:rPr lang="en-US" dirty="0" smtClean="0"/>
              <a:t>October Tech-Talk by #</a:t>
            </a:r>
            <a:r>
              <a:rPr lang="en-US" dirty="0" err="1" smtClean="0"/>
              <a:t>h.amarles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72974" y="860185"/>
            <a:ext cx="2291884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500" dirty="0" smtClean="0"/>
              <a:t>Another sample</a:t>
            </a:r>
            <a:r>
              <a:rPr lang="en-PH" sz="1500" dirty="0" smtClean="0"/>
              <a:t>:</a:t>
            </a:r>
          </a:p>
          <a:p>
            <a:endParaRPr lang="en-PH" dirty="0"/>
          </a:p>
          <a:p>
            <a:endParaRPr lang="en-PH" dirty="0" smtClean="0"/>
          </a:p>
          <a:p>
            <a:endParaRPr lang="en-PH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4071" y="1516328"/>
            <a:ext cx="2706470" cy="404918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65639" y="1168505"/>
            <a:ext cx="3995102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500" dirty="0" smtClean="0"/>
              <a:t>Custom Button Function Component:</a:t>
            </a:r>
          </a:p>
          <a:p>
            <a:endParaRPr lang="en-PH" dirty="0"/>
          </a:p>
          <a:p>
            <a:endParaRPr lang="en-PH" dirty="0" smtClean="0"/>
          </a:p>
          <a:p>
            <a:endParaRPr lang="en-PH" dirty="0"/>
          </a:p>
        </p:txBody>
      </p:sp>
      <p:sp>
        <p:nvSpPr>
          <p:cNvPr id="13" name="TextBox 12"/>
          <p:cNvSpPr txBox="1"/>
          <p:nvPr/>
        </p:nvSpPr>
        <p:spPr>
          <a:xfrm>
            <a:off x="5388802" y="1183206"/>
            <a:ext cx="3170964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500" dirty="0" smtClean="0"/>
              <a:t>App.js:</a:t>
            </a:r>
          </a:p>
          <a:p>
            <a:endParaRPr lang="en-PH" dirty="0"/>
          </a:p>
          <a:p>
            <a:endParaRPr lang="en-PH" dirty="0" smtClean="0"/>
          </a:p>
          <a:p>
            <a:endParaRPr lang="en-PH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2637" y="1516328"/>
            <a:ext cx="2129002" cy="408154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8694949" y="1137109"/>
            <a:ext cx="3170964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500" dirty="0" smtClean="0"/>
              <a:t>Output:</a:t>
            </a:r>
          </a:p>
          <a:p>
            <a:endParaRPr lang="en-PH" dirty="0"/>
          </a:p>
          <a:p>
            <a:endParaRPr lang="en-PH" dirty="0" smtClean="0"/>
          </a:p>
          <a:p>
            <a:endParaRPr lang="en-PH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974" y="1665941"/>
            <a:ext cx="4551256" cy="3400541"/>
          </a:xfrm>
          <a:prstGeom prst="rect">
            <a:avLst/>
          </a:prstGeom>
        </p:spPr>
      </p:pic>
      <p:sp>
        <p:nvSpPr>
          <p:cNvPr id="16" name="Striped Right Arrow 15"/>
          <p:cNvSpPr/>
          <p:nvPr/>
        </p:nvSpPr>
        <p:spPr>
          <a:xfrm>
            <a:off x="5190378" y="3312248"/>
            <a:ext cx="256929" cy="164827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7" name="Striped Right Arrow 16"/>
          <p:cNvSpPr/>
          <p:nvPr/>
        </p:nvSpPr>
        <p:spPr>
          <a:xfrm>
            <a:off x="8299521" y="3229834"/>
            <a:ext cx="256929" cy="164827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53798829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17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72974" y="435038"/>
            <a:ext cx="6671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B0F0"/>
                </a:solidFill>
              </a:rPr>
              <a:t>State</a:t>
            </a:r>
            <a:endParaRPr lang="en-US" sz="2000" dirty="0">
              <a:solidFill>
                <a:srgbClr val="00B0F0"/>
              </a:solidFill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0" y="6553199"/>
            <a:ext cx="3859795" cy="304801"/>
          </a:xfrm>
        </p:spPr>
        <p:txBody>
          <a:bodyPr/>
          <a:lstStyle/>
          <a:p>
            <a:r>
              <a:rPr lang="en-US" dirty="0" smtClean="0"/>
              <a:t>October Tech-Talk by #</a:t>
            </a:r>
            <a:r>
              <a:rPr lang="en-US" dirty="0" err="1" smtClean="0"/>
              <a:t>h.amarles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72974" y="1004895"/>
            <a:ext cx="92813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State is like a </a:t>
            </a:r>
            <a:r>
              <a:rPr lang="en-US" dirty="0"/>
              <a:t>component’s personal data storage. State is useful for handling data that changes over time or that comes from user interaction. State gives your components </a:t>
            </a:r>
            <a:r>
              <a:rPr lang="en-US" dirty="0" smtClean="0"/>
              <a:t>memory</a:t>
            </a:r>
            <a:r>
              <a:rPr lang="en-PH" dirty="0" smtClean="0"/>
              <a:t>.</a:t>
            </a:r>
          </a:p>
          <a:p>
            <a:endParaRPr lang="en-PH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6586" y="2205224"/>
            <a:ext cx="2172843" cy="411344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72974" y="2127461"/>
            <a:ext cx="3885470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500" dirty="0" smtClean="0"/>
              <a:t>Sample in Class Component:</a:t>
            </a:r>
          </a:p>
          <a:p>
            <a:endParaRPr lang="en-PH" dirty="0"/>
          </a:p>
          <a:p>
            <a:endParaRPr lang="en-PH" dirty="0" smtClean="0"/>
          </a:p>
          <a:p>
            <a:endParaRPr lang="en-PH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229" y="2543992"/>
            <a:ext cx="4969178" cy="3927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48127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18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72974" y="435038"/>
            <a:ext cx="6671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B0F0"/>
                </a:solidFill>
              </a:rPr>
              <a:t>State</a:t>
            </a:r>
            <a:endParaRPr lang="en-US" sz="2000" dirty="0">
              <a:solidFill>
                <a:srgbClr val="00B0F0"/>
              </a:solidFill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0" y="6553199"/>
            <a:ext cx="3859795" cy="304801"/>
          </a:xfrm>
        </p:spPr>
        <p:txBody>
          <a:bodyPr/>
          <a:lstStyle/>
          <a:p>
            <a:r>
              <a:rPr lang="en-US" dirty="0" smtClean="0"/>
              <a:t>October Tech-Talk by #</a:t>
            </a:r>
            <a:r>
              <a:rPr lang="en-US" dirty="0" err="1" smtClean="0"/>
              <a:t>h.amarles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7816" y="1263353"/>
            <a:ext cx="2172843" cy="411344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72974" y="1031052"/>
            <a:ext cx="3885470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500" dirty="0" smtClean="0"/>
              <a:t>Sample in Function Component:</a:t>
            </a:r>
          </a:p>
          <a:p>
            <a:endParaRPr lang="en-PH" dirty="0"/>
          </a:p>
          <a:p>
            <a:endParaRPr lang="en-PH" dirty="0" smtClean="0"/>
          </a:p>
          <a:p>
            <a:endParaRPr lang="en-PH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974" y="1608134"/>
            <a:ext cx="5447418" cy="3309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80704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3251" y="2276829"/>
            <a:ext cx="9399090" cy="1596617"/>
          </a:xfrm>
        </p:spPr>
        <p:txBody>
          <a:bodyPr/>
          <a:lstStyle/>
          <a:p>
            <a:pPr lvl="0"/>
            <a:r>
              <a:rPr lang="en-PH" sz="6000" dirty="0" smtClean="0">
                <a:solidFill>
                  <a:srgbClr val="00B0F0"/>
                </a:solidFill>
              </a:rPr>
              <a:t>Environment Setup</a:t>
            </a:r>
            <a:endParaRPr lang="en-US" sz="6000" dirty="0">
              <a:solidFill>
                <a:srgbClr val="00B0F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0" y="6553199"/>
            <a:ext cx="3859795" cy="304801"/>
          </a:xfrm>
        </p:spPr>
        <p:txBody>
          <a:bodyPr/>
          <a:lstStyle/>
          <a:p>
            <a:r>
              <a:rPr lang="en-US" smtClean="0"/>
              <a:t>October Tech-Talk by #h.amarles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195644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108" y="488038"/>
            <a:ext cx="9404723" cy="1400530"/>
          </a:xfrm>
        </p:spPr>
        <p:txBody>
          <a:bodyPr/>
          <a:lstStyle/>
          <a:p>
            <a:r>
              <a:rPr lang="en-PH" dirty="0" smtClean="0"/>
              <a:t>Contents:</a:t>
            </a:r>
            <a:endParaRPr lang="en-PH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</a:t>
            </a:fld>
            <a:endParaRPr lang="en-US" dirty="0"/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1589372217"/>
              </p:ext>
            </p:extLst>
          </p:nvPr>
        </p:nvGraphicFramePr>
        <p:xfrm>
          <a:off x="934405" y="1353130"/>
          <a:ext cx="7832847" cy="47062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0" y="6580713"/>
            <a:ext cx="3859795" cy="304801"/>
          </a:xfrm>
        </p:spPr>
        <p:txBody>
          <a:bodyPr/>
          <a:lstStyle/>
          <a:p>
            <a:r>
              <a:rPr lang="en-US" dirty="0" smtClean="0"/>
              <a:t>October Tech-Talk by #</a:t>
            </a:r>
            <a:r>
              <a:rPr lang="en-US" dirty="0" err="1" smtClean="0"/>
              <a:t>h.amarles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020837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20</a:t>
            </a:fld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0" y="6553199"/>
            <a:ext cx="3859795" cy="304801"/>
          </a:xfrm>
        </p:spPr>
        <p:txBody>
          <a:bodyPr/>
          <a:lstStyle/>
          <a:p>
            <a:r>
              <a:rPr lang="en-US" dirty="0" smtClean="0"/>
              <a:t>October Tech-Talk by #</a:t>
            </a:r>
            <a:r>
              <a:rPr lang="en-US" dirty="0" err="1" smtClean="0"/>
              <a:t>h.amarles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0392" y="2981440"/>
            <a:ext cx="1630446" cy="92873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4571" y="3993802"/>
            <a:ext cx="1178234" cy="117823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8681" y="4185750"/>
            <a:ext cx="1813868" cy="90693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486" y="1669190"/>
            <a:ext cx="1953939" cy="115770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5642" y="3018235"/>
            <a:ext cx="1439497" cy="855147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7153" y="1814642"/>
            <a:ext cx="930773" cy="93077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1658" y="1857834"/>
            <a:ext cx="812363" cy="812363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9230338" y="2745415"/>
            <a:ext cx="2165306" cy="26490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0" name="Rectangle 19"/>
          <p:cNvSpPr/>
          <p:nvPr/>
        </p:nvSpPr>
        <p:spPr>
          <a:xfrm>
            <a:off x="6542962" y="2750900"/>
            <a:ext cx="2165306" cy="26490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1" name="TextBox 20"/>
          <p:cNvSpPr txBox="1"/>
          <p:nvPr/>
        </p:nvSpPr>
        <p:spPr>
          <a:xfrm>
            <a:off x="442918" y="3307999"/>
            <a:ext cx="52679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You </a:t>
            </a:r>
            <a:r>
              <a:rPr lang="en-US" dirty="0"/>
              <a:t>can use any editor of your choice to develop your </a:t>
            </a:r>
            <a:r>
              <a:rPr lang="en-US" dirty="0" smtClean="0"/>
              <a:t>app:</a:t>
            </a:r>
            <a:endParaRPr lang="en-PH" dirty="0"/>
          </a:p>
        </p:txBody>
      </p:sp>
      <p:sp>
        <p:nvSpPr>
          <p:cNvPr id="22" name="TextBox 21"/>
          <p:cNvSpPr txBox="1"/>
          <p:nvPr/>
        </p:nvSpPr>
        <p:spPr>
          <a:xfrm>
            <a:off x="7464776" y="1346025"/>
            <a:ext cx="32200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/>
              <a:t>Installing dependencies</a:t>
            </a:r>
          </a:p>
          <a:p>
            <a:endParaRPr lang="en-PH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486" y="4263267"/>
            <a:ext cx="2076552" cy="1038276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442918" y="821118"/>
            <a:ext cx="5934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Install Node.js</a:t>
            </a:r>
            <a:r>
              <a:rPr lang="en-US" dirty="0"/>
              <a:t>, a JavaScript runtime, to build your JavaScript </a:t>
            </a:r>
            <a:r>
              <a:rPr lang="en-US" dirty="0" smtClean="0"/>
              <a:t>code</a:t>
            </a:r>
            <a:r>
              <a:rPr lang="en-US" dirty="0"/>
              <a:t>.</a:t>
            </a: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155476836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4017" y="2767387"/>
            <a:ext cx="9399090" cy="1596617"/>
          </a:xfrm>
        </p:spPr>
        <p:txBody>
          <a:bodyPr/>
          <a:lstStyle/>
          <a:p>
            <a:pPr lvl="0"/>
            <a:r>
              <a:rPr lang="en-PH" sz="6000" dirty="0" smtClean="0">
                <a:solidFill>
                  <a:srgbClr val="00B0F0"/>
                </a:solidFill>
              </a:rPr>
              <a:t>Android Emulator Setup</a:t>
            </a:r>
            <a:endParaRPr lang="en-US" sz="6000" dirty="0">
              <a:solidFill>
                <a:srgbClr val="00B0F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0" y="6553199"/>
            <a:ext cx="3859795" cy="304801"/>
          </a:xfrm>
        </p:spPr>
        <p:txBody>
          <a:bodyPr/>
          <a:lstStyle/>
          <a:p>
            <a:r>
              <a:rPr lang="en-US" smtClean="0"/>
              <a:t>October Tech-Talk by #h.amarles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1084" y="1509220"/>
            <a:ext cx="812363" cy="812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88801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0440" y="430688"/>
            <a:ext cx="4727883" cy="497767"/>
          </a:xfrm>
        </p:spPr>
        <p:txBody>
          <a:bodyPr/>
          <a:lstStyle/>
          <a:p>
            <a:pPr lvl="0"/>
            <a:r>
              <a:rPr lang="en-PH" sz="2500" dirty="0" smtClean="0">
                <a:solidFill>
                  <a:srgbClr val="00B0F0"/>
                </a:solidFill>
              </a:rPr>
              <a:t>Android Emulator Setup</a:t>
            </a:r>
            <a:endParaRPr lang="en-US" sz="2500" dirty="0">
              <a:solidFill>
                <a:srgbClr val="00B0F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0" y="6553199"/>
            <a:ext cx="3859795" cy="304801"/>
          </a:xfrm>
        </p:spPr>
        <p:txBody>
          <a:bodyPr/>
          <a:lstStyle/>
          <a:p>
            <a:r>
              <a:rPr lang="en-US" smtClean="0"/>
              <a:t>October Tech-Talk by #h.amarles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00440" y="1126320"/>
            <a:ext cx="843759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PH" dirty="0" smtClean="0"/>
              <a:t>Install the Android Studio</a:t>
            </a:r>
          </a:p>
          <a:p>
            <a:pPr marL="342900" indent="-342900">
              <a:buFont typeface="+mj-lt"/>
              <a:buAutoNum type="arabicPeriod"/>
            </a:pPr>
            <a:endParaRPr lang="en-PH" b="1" dirty="0"/>
          </a:p>
          <a:p>
            <a:r>
              <a:rPr lang="en-US" sz="1700" dirty="0" smtClean="0"/>
              <a:t>Note that while </a:t>
            </a:r>
            <a:r>
              <a:rPr lang="en-US" sz="1700" dirty="0"/>
              <a:t>on </a:t>
            </a:r>
            <a:r>
              <a:rPr lang="en-US" sz="1700" dirty="0" smtClean="0"/>
              <a:t>installation </a:t>
            </a:r>
            <a:r>
              <a:rPr lang="en-US" sz="1700" dirty="0"/>
              <a:t>wizard, make sure the boxes next to all of the following items are checked</a:t>
            </a:r>
            <a:r>
              <a:rPr lang="en-US" sz="1700" dirty="0" smtClean="0"/>
              <a:t>:</a:t>
            </a:r>
          </a:p>
          <a:p>
            <a:endParaRPr lang="en-US" sz="17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PH" sz="1700" dirty="0" smtClean="0"/>
              <a:t>Android SDK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PH" sz="1700" dirty="0"/>
              <a:t>Android </a:t>
            </a:r>
            <a:r>
              <a:rPr lang="en-PH" sz="1700" dirty="0" smtClean="0"/>
              <a:t>SDK Platform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PH" sz="1700" dirty="0" smtClean="0"/>
              <a:t>Android Virtual Device</a:t>
            </a:r>
            <a:endParaRPr lang="en-PH" sz="17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/>
              <a:t>If you are not already using Hyper-V: Performance (Intel ® HAXM)</a:t>
            </a:r>
            <a:endParaRPr lang="en-PH" sz="1700" dirty="0" smtClean="0"/>
          </a:p>
          <a:p>
            <a:endParaRPr lang="en-PH" b="1" dirty="0" smtClean="0"/>
          </a:p>
          <a:p>
            <a:r>
              <a:rPr lang="en-PH" dirty="0"/>
              <a:t> 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53346" y="3719736"/>
            <a:ext cx="8437597" cy="2754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 smtClean="0"/>
              <a:t>2. Install the Android software development kit (SDK)</a:t>
            </a:r>
          </a:p>
          <a:p>
            <a:pPr marL="342900" indent="-342900">
              <a:buFont typeface="+mj-lt"/>
              <a:buAutoNum type="arabicPeriod"/>
            </a:pPr>
            <a:endParaRPr lang="en-PH" b="1" dirty="0"/>
          </a:p>
          <a:p>
            <a:r>
              <a:rPr lang="en-US" sz="1700" dirty="0"/>
              <a:t>Android Studio installs the latest Android SDK by default. </a:t>
            </a:r>
            <a:r>
              <a:rPr lang="en-US" sz="1700" dirty="0" smtClean="0"/>
              <a:t>Specific Android SDKs </a:t>
            </a:r>
            <a:r>
              <a:rPr lang="en-US" sz="1700" dirty="0"/>
              <a:t>can be installed through the SDK </a:t>
            </a:r>
            <a:r>
              <a:rPr lang="en-US" sz="1700" dirty="0" smtClean="0"/>
              <a:t>Manager.</a:t>
            </a:r>
          </a:p>
          <a:p>
            <a:endParaRPr lang="en-US" sz="1700" dirty="0"/>
          </a:p>
          <a:p>
            <a:r>
              <a:rPr lang="en-PH" sz="1700" dirty="0" smtClean="0"/>
              <a:t>Make</a:t>
            </a:r>
            <a:r>
              <a:rPr lang="en-US" dirty="0" smtClean="0"/>
              <a:t>sure </a:t>
            </a:r>
            <a:r>
              <a:rPr lang="en-US" dirty="0"/>
              <a:t>the following items are </a:t>
            </a:r>
            <a:r>
              <a:rPr lang="en-US" dirty="0" smtClean="0"/>
              <a:t>checked when installing SDK:</a:t>
            </a:r>
          </a:p>
          <a:p>
            <a:endParaRPr lang="en-PH" sz="17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PH" sz="1700" dirty="0" smtClean="0"/>
              <a:t>Android </a:t>
            </a:r>
            <a:r>
              <a:rPr lang="en-PH" sz="1700" dirty="0"/>
              <a:t>SDK Platform </a:t>
            </a:r>
            <a:r>
              <a:rPr lang="en-PH" sz="1700" dirty="0" smtClean="0"/>
              <a:t>&lt;</a:t>
            </a:r>
            <a:r>
              <a:rPr lang="en-PH" sz="1700" dirty="0" err="1" smtClean="0"/>
              <a:t>api</a:t>
            </a:r>
            <a:r>
              <a:rPr lang="en-PH" sz="1700" dirty="0" smtClean="0"/>
              <a:t> level&gt;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PH" sz="1700" dirty="0"/>
              <a:t>Intel x86 Atom_64 System Image or Google APIs Intel x86 Atom System Image</a:t>
            </a:r>
          </a:p>
        </p:txBody>
      </p:sp>
    </p:spTree>
    <p:extLst>
      <p:ext uri="{BB962C8B-B14F-4D97-AF65-F5344CB8AC3E}">
        <p14:creationId xmlns:p14="http://schemas.microsoft.com/office/powerpoint/2010/main" val="343969024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998" y="2622181"/>
            <a:ext cx="9399090" cy="1596617"/>
          </a:xfrm>
        </p:spPr>
        <p:txBody>
          <a:bodyPr/>
          <a:lstStyle/>
          <a:p>
            <a:pPr lvl="0"/>
            <a:r>
              <a:rPr lang="en-PH" sz="6000" dirty="0" smtClean="0">
                <a:solidFill>
                  <a:srgbClr val="00B0F0"/>
                </a:solidFill>
              </a:rPr>
              <a:t>Create emulator demo</a:t>
            </a:r>
            <a:endParaRPr lang="en-US" sz="6000" dirty="0">
              <a:solidFill>
                <a:srgbClr val="00B0F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0" y="6553199"/>
            <a:ext cx="3859795" cy="304801"/>
          </a:xfrm>
        </p:spPr>
        <p:txBody>
          <a:bodyPr/>
          <a:lstStyle/>
          <a:p>
            <a:r>
              <a:rPr lang="en-US" smtClean="0"/>
              <a:t>October Tech-Talk by #h.amarles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926824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998" y="2622181"/>
            <a:ext cx="9399090" cy="1596617"/>
          </a:xfrm>
        </p:spPr>
        <p:txBody>
          <a:bodyPr/>
          <a:lstStyle/>
          <a:p>
            <a:pPr lvl="0"/>
            <a:r>
              <a:rPr lang="en-PH" sz="6000" dirty="0" smtClean="0">
                <a:solidFill>
                  <a:srgbClr val="00B0F0"/>
                </a:solidFill>
              </a:rPr>
              <a:t>Demo</a:t>
            </a:r>
            <a:endParaRPr lang="en-US" sz="6000" dirty="0">
              <a:solidFill>
                <a:srgbClr val="00B0F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0" y="6553199"/>
            <a:ext cx="3859795" cy="304801"/>
          </a:xfrm>
        </p:spPr>
        <p:txBody>
          <a:bodyPr/>
          <a:lstStyle/>
          <a:p>
            <a:r>
              <a:rPr lang="en-US" smtClean="0"/>
              <a:t>October Tech-Talk by #h.amarles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448976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081" y="636403"/>
            <a:ext cx="9399090" cy="1596617"/>
          </a:xfrm>
        </p:spPr>
        <p:txBody>
          <a:bodyPr/>
          <a:lstStyle/>
          <a:p>
            <a:pPr lvl="0"/>
            <a:r>
              <a:rPr lang="en-PH" sz="6000" dirty="0" smtClean="0">
                <a:solidFill>
                  <a:srgbClr val="00B0F0"/>
                </a:solidFill>
              </a:rPr>
              <a:t>That’s all for the basics!</a:t>
            </a:r>
            <a:endParaRPr lang="en-US" sz="6000" dirty="0">
              <a:solidFill>
                <a:srgbClr val="00B0F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0" y="6553199"/>
            <a:ext cx="3859795" cy="304801"/>
          </a:xfrm>
        </p:spPr>
        <p:txBody>
          <a:bodyPr/>
          <a:lstStyle/>
          <a:p>
            <a:r>
              <a:rPr lang="en-US" smtClean="0"/>
              <a:t>October Tech-Talk by #h.amarles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779" y="1895270"/>
            <a:ext cx="2354678" cy="4599947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3713496" y="2794219"/>
            <a:ext cx="7808728" cy="380672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PH" sz="3000" dirty="0" smtClean="0">
                <a:solidFill>
                  <a:schemeClr val="tx1"/>
                </a:solidFill>
              </a:rPr>
              <a:t>Next possible tech-talk, I’m going discuss about </a:t>
            </a:r>
            <a:r>
              <a:rPr lang="en-PH" sz="3000" dirty="0" smtClean="0">
                <a:solidFill>
                  <a:srgbClr val="FFC000"/>
                </a:solidFill>
              </a:rPr>
              <a:t>react-native-navigation</a:t>
            </a:r>
            <a:r>
              <a:rPr lang="en-PH" sz="3000" dirty="0" smtClean="0">
                <a:solidFill>
                  <a:schemeClr val="tx1"/>
                </a:solidFill>
              </a:rPr>
              <a:t> package.</a:t>
            </a:r>
            <a:endParaRPr lang="en-US" sz="3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025998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4235" y="2597993"/>
            <a:ext cx="9191093" cy="1667898"/>
          </a:xfrm>
        </p:spPr>
        <p:txBody>
          <a:bodyPr/>
          <a:lstStyle/>
          <a:p>
            <a:r>
              <a:rPr lang="en-PH" sz="6000" dirty="0" smtClean="0">
                <a:solidFill>
                  <a:srgbClr val="00B0F0"/>
                </a:solidFill>
              </a:rPr>
              <a:t>What is React-Native?</a:t>
            </a:r>
            <a:endParaRPr lang="en-PH" sz="6000" dirty="0">
              <a:solidFill>
                <a:srgbClr val="00B0F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0" y="6553199"/>
            <a:ext cx="3859795" cy="304801"/>
          </a:xfrm>
        </p:spPr>
        <p:txBody>
          <a:bodyPr/>
          <a:lstStyle/>
          <a:p>
            <a:r>
              <a:rPr lang="en-US" smtClean="0"/>
              <a:t>October Tech-Talk by #h.amarles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380346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4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106700" y="679572"/>
            <a:ext cx="82963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US" dirty="0" smtClean="0"/>
              <a:t>An </a:t>
            </a:r>
            <a:r>
              <a:rPr lang="en-US" dirty="0"/>
              <a:t>open source </a:t>
            </a:r>
            <a:r>
              <a:rPr lang="en-US" dirty="0" smtClean="0"/>
              <a:t>framework and multi-platform </a:t>
            </a:r>
            <a:r>
              <a:rPr lang="en-US" dirty="0"/>
              <a:t>solution</a:t>
            </a:r>
            <a:r>
              <a:rPr lang="en-US" dirty="0" smtClean="0"/>
              <a:t> </a:t>
            </a:r>
            <a:r>
              <a:rPr lang="en-US" dirty="0"/>
              <a:t>created by </a:t>
            </a:r>
            <a:r>
              <a:rPr lang="en-US" dirty="0">
                <a:solidFill>
                  <a:srgbClr val="00B0F0"/>
                </a:solidFill>
              </a:rPr>
              <a:t>Facebook</a:t>
            </a:r>
            <a:r>
              <a:rPr lang="en-US" dirty="0" smtClean="0"/>
              <a:t> </a:t>
            </a:r>
            <a:r>
              <a:rPr lang="en-US" dirty="0"/>
              <a:t>that lets you build mobile apps using </a:t>
            </a:r>
            <a:r>
              <a:rPr lang="en-US" dirty="0" smtClean="0">
                <a:solidFill>
                  <a:srgbClr val="7030A0"/>
                </a:solidFill>
              </a:rPr>
              <a:t>React</a:t>
            </a:r>
            <a:r>
              <a:rPr lang="en-US" dirty="0"/>
              <a:t> </a:t>
            </a:r>
            <a:r>
              <a:rPr lang="en-US" dirty="0" smtClean="0"/>
              <a:t>JavaScript. 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1778" y="3215154"/>
            <a:ext cx="1889302" cy="188930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6057" y="3255016"/>
            <a:ext cx="1610049" cy="161004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2364" y="3167225"/>
            <a:ext cx="1785629" cy="1785629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0" y="6553199"/>
            <a:ext cx="3859795" cy="304801"/>
          </a:xfrm>
        </p:spPr>
        <p:txBody>
          <a:bodyPr/>
          <a:lstStyle/>
          <a:p>
            <a:r>
              <a:rPr lang="en-US" dirty="0" smtClean="0"/>
              <a:t>October Tech-Talk by #</a:t>
            </a:r>
            <a:r>
              <a:rPr lang="en-US" dirty="0" err="1" smtClean="0"/>
              <a:t>h.amarles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076323" y="1668953"/>
            <a:ext cx="82963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US" dirty="0"/>
              <a:t>These mobile apps are considered multi-platform because they’re written once and deployed across many platforms.</a:t>
            </a:r>
          </a:p>
        </p:txBody>
      </p:sp>
    </p:spTree>
    <p:extLst>
      <p:ext uri="{BB962C8B-B14F-4D97-AF65-F5344CB8AC3E}">
        <p14:creationId xmlns:p14="http://schemas.microsoft.com/office/powerpoint/2010/main" val="149842094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5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005683" y="632479"/>
            <a:ext cx="829631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smtClean="0">
                <a:solidFill>
                  <a:srgbClr val="00B0F0"/>
                </a:solidFill>
              </a:rPr>
              <a:t>Brief History:</a:t>
            </a:r>
            <a:endParaRPr lang="en-US" sz="2500" dirty="0">
              <a:solidFill>
                <a:srgbClr val="00B0F0"/>
              </a:solidFill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0" y="6553199"/>
            <a:ext cx="3859795" cy="304801"/>
          </a:xfrm>
        </p:spPr>
        <p:txBody>
          <a:bodyPr/>
          <a:lstStyle/>
          <a:p>
            <a:r>
              <a:rPr lang="en-US" dirty="0" smtClean="0"/>
              <a:t>October Tech-Talk by #</a:t>
            </a:r>
            <a:r>
              <a:rPr lang="en-US" dirty="0" err="1" smtClean="0"/>
              <a:t>h.amarles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005683" y="939003"/>
            <a:ext cx="8296314" cy="615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React-Native was started as Facebook’s internal hackathon project in 2013.</a:t>
            </a:r>
          </a:p>
          <a:p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In January 2015, react-native had its first public preview (like closed beta testing) at react.js con.</a:t>
            </a:r>
          </a:p>
          <a:p>
            <a:endParaRPr lang="en-US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In March 2015, Facebook announce React-Native is open and available on </a:t>
            </a:r>
            <a:r>
              <a:rPr lang="en-US" sz="2000" dirty="0" err="1" smtClean="0">
                <a:solidFill>
                  <a:srgbClr val="FFFF00"/>
                </a:solidFill>
              </a:rPr>
              <a:t>Github</a:t>
            </a:r>
            <a:r>
              <a:rPr lang="en-US" sz="2000" dirty="0" smtClean="0"/>
              <a:t>.</a:t>
            </a:r>
            <a:r>
              <a:rPr lang="en-US" sz="2000" dirty="0"/>
              <a:t> </a:t>
            </a:r>
            <a:r>
              <a:rPr lang="en-US" sz="2000" dirty="0" smtClean="0"/>
              <a:t>After a little year the </a:t>
            </a:r>
            <a:r>
              <a:rPr lang="en-US" sz="2000" dirty="0"/>
              <a:t>statistics on </a:t>
            </a:r>
            <a:r>
              <a:rPr lang="en-US" sz="2000" dirty="0" err="1"/>
              <a:t>Github</a:t>
            </a:r>
            <a:r>
              <a:rPr lang="en-US" sz="2000" dirty="0"/>
              <a:t> repository are </a:t>
            </a:r>
            <a:r>
              <a:rPr lang="en-US" sz="2000" dirty="0" smtClean="0"/>
              <a:t>become very impressive</a:t>
            </a:r>
            <a:r>
              <a:rPr lang="en-US" sz="2000" dirty="0"/>
              <a:t>: </a:t>
            </a:r>
            <a:r>
              <a:rPr lang="en-US" sz="2000" dirty="0" smtClean="0"/>
              <a:t>1002 </a:t>
            </a:r>
            <a:r>
              <a:rPr lang="en-US" sz="2000" dirty="0"/>
              <a:t>contributors committed 7,971 times in 45 branches with 124 releases, and it’s 14th most </a:t>
            </a:r>
            <a:r>
              <a:rPr lang="en-US" sz="2000" dirty="0" smtClean="0"/>
              <a:t>starred  </a:t>
            </a:r>
            <a:r>
              <a:rPr lang="en-US" sz="2000" dirty="0"/>
              <a:t>repository on GitHub.</a:t>
            </a:r>
            <a:endParaRPr lang="en-US" sz="2000" dirty="0" smtClean="0"/>
          </a:p>
          <a:p>
            <a:endParaRPr lang="en-US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In September 2016, React-Native surpassed iOS and android development according to Google trends and has become the most preferred platform for developing hybrid mobile applications.</a:t>
            </a:r>
          </a:p>
          <a:p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49242207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6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60359" y="711490"/>
            <a:ext cx="82963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00B0F0"/>
                </a:solidFill>
              </a:rPr>
              <a:t>Who’s using React-Native? </a:t>
            </a:r>
            <a:endParaRPr lang="en-PH" sz="2000" dirty="0">
              <a:solidFill>
                <a:srgbClr val="00B0F0"/>
              </a:solidFill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0" y="6553199"/>
            <a:ext cx="3859795" cy="304801"/>
          </a:xfrm>
        </p:spPr>
        <p:txBody>
          <a:bodyPr/>
          <a:lstStyle/>
          <a:p>
            <a:r>
              <a:rPr lang="en-US" dirty="0" smtClean="0"/>
              <a:t>October Tech-Talk by #</a:t>
            </a:r>
            <a:r>
              <a:rPr lang="en-US" dirty="0" err="1" smtClean="0"/>
              <a:t>h.amarles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662" y="4256252"/>
            <a:ext cx="788817" cy="78881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1882" y="5105411"/>
            <a:ext cx="848376" cy="84837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2313" y="2805396"/>
            <a:ext cx="766200" cy="7662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3286" y="4210759"/>
            <a:ext cx="879801" cy="87980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063" y="1905398"/>
            <a:ext cx="1830491" cy="183049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104" y="4862789"/>
            <a:ext cx="666810" cy="66681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6731" y="1612767"/>
            <a:ext cx="790868" cy="79086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7837" y="3018363"/>
            <a:ext cx="717526" cy="71752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6763" y="5045069"/>
            <a:ext cx="849860" cy="84986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1078" y="3210032"/>
            <a:ext cx="903263" cy="102821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1063" y="1422357"/>
            <a:ext cx="1234907" cy="1234907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8876" y="1373896"/>
            <a:ext cx="1145892" cy="1134433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4963" y="1500741"/>
            <a:ext cx="1014920" cy="101492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9325" y="3146908"/>
            <a:ext cx="1154462" cy="1154462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2061" y="5035425"/>
            <a:ext cx="918361" cy="918361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8671" y="2937926"/>
            <a:ext cx="922015" cy="922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68148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7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60359" y="711490"/>
            <a:ext cx="82963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00B0F0"/>
                </a:solidFill>
              </a:rPr>
              <a:t>And of course:</a:t>
            </a:r>
            <a:endParaRPr lang="en-PH" sz="2000" dirty="0">
              <a:solidFill>
                <a:srgbClr val="00B0F0"/>
              </a:solidFill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0" y="6553199"/>
            <a:ext cx="3859795" cy="304801"/>
          </a:xfrm>
        </p:spPr>
        <p:txBody>
          <a:bodyPr/>
          <a:lstStyle/>
          <a:p>
            <a:r>
              <a:rPr lang="en-US" dirty="0" smtClean="0"/>
              <a:t>October Tech-Talk by #</a:t>
            </a:r>
            <a:r>
              <a:rPr lang="en-US" dirty="0" err="1" smtClean="0"/>
              <a:t>h.amarles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2260" y="1738392"/>
            <a:ext cx="1472613" cy="147261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7348" y="1776799"/>
            <a:ext cx="1395801" cy="1395801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1791985" y="3172600"/>
            <a:ext cx="22305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Fujitsu Taskforce</a:t>
            </a:r>
            <a:endParaRPr lang="en-PH" sz="2000" dirty="0"/>
          </a:p>
        </p:txBody>
      </p:sp>
      <p:sp>
        <p:nvSpPr>
          <p:cNvPr id="26" name="TextBox 25"/>
          <p:cNvSpPr txBox="1"/>
          <p:nvPr/>
        </p:nvSpPr>
        <p:spPr>
          <a:xfrm>
            <a:off x="5350819" y="3172600"/>
            <a:ext cx="22305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U-Shop</a:t>
            </a:r>
            <a:endParaRPr lang="en-PH" sz="2000" dirty="0"/>
          </a:p>
        </p:txBody>
      </p:sp>
    </p:spTree>
    <p:extLst>
      <p:ext uri="{BB962C8B-B14F-4D97-AF65-F5344CB8AC3E}">
        <p14:creationId xmlns:p14="http://schemas.microsoft.com/office/powerpoint/2010/main" val="410264122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56566" y="2499883"/>
            <a:ext cx="9257810" cy="2264415"/>
          </a:xfrm>
        </p:spPr>
        <p:txBody>
          <a:bodyPr/>
          <a:lstStyle/>
          <a:p>
            <a:pPr lvl="0"/>
            <a:r>
              <a:rPr lang="en-PH" sz="6000" dirty="0" smtClean="0">
                <a:solidFill>
                  <a:srgbClr val="00B0F0"/>
                </a:solidFill>
              </a:rPr>
              <a:t>Native Components</a:t>
            </a:r>
            <a:endParaRPr lang="en-US" sz="6000" dirty="0">
              <a:solidFill>
                <a:srgbClr val="00B0F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0" y="6553199"/>
            <a:ext cx="3859795" cy="304801"/>
          </a:xfrm>
        </p:spPr>
        <p:txBody>
          <a:bodyPr/>
          <a:lstStyle/>
          <a:p>
            <a:r>
              <a:rPr lang="en-US" smtClean="0"/>
              <a:t>October Tech-Talk by #h.amarles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34361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9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72974" y="435038"/>
            <a:ext cx="9921042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US" sz="2000" dirty="0"/>
              <a:t>In Android and iOS development, a </a:t>
            </a:r>
            <a:r>
              <a:rPr lang="en-US" sz="2000" b="1" dirty="0"/>
              <a:t>view</a:t>
            </a:r>
            <a:r>
              <a:rPr lang="en-US" sz="2000" dirty="0"/>
              <a:t> is the basic building block of UI: a small rectangular element on the screen which can be used to display text, images, or respond to user input. </a:t>
            </a:r>
            <a:endParaRPr lang="en-US" sz="2000" dirty="0" smtClean="0"/>
          </a:p>
          <a:p>
            <a:endParaRPr lang="en-US" sz="2000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0" y="6553199"/>
            <a:ext cx="3859795" cy="304801"/>
          </a:xfrm>
        </p:spPr>
        <p:txBody>
          <a:bodyPr/>
          <a:lstStyle/>
          <a:p>
            <a:r>
              <a:rPr lang="en-US" dirty="0" smtClean="0"/>
              <a:t>October Tech-Talk by #</a:t>
            </a:r>
            <a:r>
              <a:rPr lang="en-US" dirty="0" err="1" smtClean="0"/>
              <a:t>h.amarles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2138" y="1640616"/>
            <a:ext cx="6117747" cy="419312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72974" y="2122558"/>
            <a:ext cx="4485660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 Android you </a:t>
            </a:r>
            <a:r>
              <a:rPr lang="en-US" dirty="0" smtClean="0"/>
              <a:t>write </a:t>
            </a:r>
            <a:r>
              <a:rPr lang="en-US" dirty="0"/>
              <a:t>views in </a:t>
            </a:r>
            <a:r>
              <a:rPr lang="en-US" dirty="0" err="1"/>
              <a:t>Kotlin</a:t>
            </a:r>
            <a:r>
              <a:rPr lang="en-US" dirty="0"/>
              <a:t> or Java; in iOS development, you use Swift or Objective-C. 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With </a:t>
            </a:r>
            <a:r>
              <a:rPr lang="en-US" dirty="0"/>
              <a:t>React Native, you can invoke these views with JavaScript using React </a:t>
            </a:r>
            <a:r>
              <a:rPr lang="en-US" dirty="0" smtClean="0"/>
              <a:t>components. </a:t>
            </a:r>
            <a:r>
              <a:rPr lang="en-US" sz="2000" dirty="0"/>
              <a:t>Because React Native components are backed by the same views as Android and </a:t>
            </a:r>
            <a:r>
              <a:rPr lang="en-US" sz="2000" dirty="0" smtClean="0"/>
              <a:t>iOS.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22335671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4267</TotalTime>
  <Words>765</Words>
  <Application>Microsoft Office PowerPoint</Application>
  <PresentationFormat>Widescreen</PresentationFormat>
  <Paragraphs>162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Arial</vt:lpstr>
      <vt:lpstr>Calibri</vt:lpstr>
      <vt:lpstr>Century Gothic</vt:lpstr>
      <vt:lpstr>Wingdings 3</vt:lpstr>
      <vt:lpstr>Ion</vt:lpstr>
      <vt:lpstr>React Native The Basics </vt:lpstr>
      <vt:lpstr>Contents:</vt:lpstr>
      <vt:lpstr>What is React-Native?</vt:lpstr>
      <vt:lpstr>PowerPoint Presentation</vt:lpstr>
      <vt:lpstr>PowerPoint Presentation</vt:lpstr>
      <vt:lpstr>PowerPoint Presentation</vt:lpstr>
      <vt:lpstr>PowerPoint Presentation</vt:lpstr>
      <vt:lpstr>Native Components</vt:lpstr>
      <vt:lpstr>PowerPoint Presentation</vt:lpstr>
      <vt:lpstr>Core Components</vt:lpstr>
      <vt:lpstr>PowerPoint Presentation</vt:lpstr>
      <vt:lpstr>React Fundamentals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Environment Setup</vt:lpstr>
      <vt:lpstr>PowerPoint Presentation</vt:lpstr>
      <vt:lpstr>Android Emulator Setup</vt:lpstr>
      <vt:lpstr>Android Emulator Setup</vt:lpstr>
      <vt:lpstr>Create emulator demo</vt:lpstr>
      <vt:lpstr>Demo</vt:lpstr>
      <vt:lpstr>That’s all for the basics!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React Native Fundamentals</dc:title>
  <dc:creator>Hyacinth Amarles</dc:creator>
  <cp:lastModifiedBy>Hyacinth Amarles</cp:lastModifiedBy>
  <cp:revision>85</cp:revision>
  <dcterms:created xsi:type="dcterms:W3CDTF">2020-10-13T12:31:54Z</dcterms:created>
  <dcterms:modified xsi:type="dcterms:W3CDTF">2020-11-09T06:05:38Z</dcterms:modified>
</cp:coreProperties>
</file>